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4" r:id="rId10"/>
    <p:sldId id="358" r:id="rId11"/>
    <p:sldId id="356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87" r:id="rId20"/>
    <p:sldId id="396" r:id="rId21"/>
    <p:sldId id="397" r:id="rId22"/>
    <p:sldId id="324" r:id="rId23"/>
    <p:sldId id="320" r:id="rId24"/>
    <p:sldId id="321" r:id="rId25"/>
    <p:sldId id="279" r:id="rId26"/>
    <p:sldId id="370" r:id="rId27"/>
    <p:sldId id="372" r:id="rId28"/>
    <p:sldId id="32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550" autoAdjust="0"/>
    <p:restoredTop sz="77742" autoAdjust="0"/>
  </p:normalViewPr>
  <p:slideViewPr>
    <p:cSldViewPr>
      <p:cViewPr>
        <p:scale>
          <a:sx n="50" d="100"/>
          <a:sy n="50" d="100"/>
        </p:scale>
        <p:origin x="-1474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13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B7B48C-D361-4B7F-9B4E-6E2F4161BE54}" type="datetimeFigureOut">
              <a:rPr lang="ru-RU"/>
              <a:pPr>
                <a:defRPr/>
              </a:pPr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E8ABD6-DECD-479B-AB58-3A302D400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F31104-9BBD-47AE-95A1-FD335164F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5502-8D16-45A7-ACF2-83FA47510938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Коромысло синее, лютка-невеста, стрелка, большое коромысло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1104-9BBD-47AE-95A1-FD335164F64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01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C827-B66D-4BFB-A2D2-3A9DCCAB5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09F6-B555-41CF-BD0F-BC3761E35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ED6F-DD14-4E71-8F67-5BB1B83394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D727-C1B4-4846-A983-390F7D596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AB73-5FD2-46E3-84B5-8C68A3DCF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D590-F511-4FF0-B0FB-C91D5AFB2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A9A8-3253-4621-9F11-823CFD3FA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6E84-97BC-4227-ADE8-1C2066860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51AE-EBFE-49D6-9A13-58B61998B6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60C8-095E-4592-9ABF-989404673E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FC8C-C165-47F9-99F5-3CFA6E7E70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842C-BF0D-47ED-B6AA-DD00381266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8954-0B26-4D61-9541-24A606B61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2A66-DBC4-40CF-9405-AC3D37566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AB4F-D882-4D6F-91DA-C54C0E10B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80FF-0F94-45EA-B973-FD8899005D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5070-C9D2-4367-9B23-4D4D6C800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58B3C-CAA0-4A69-AE60-9F9BDC5E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890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568743-DAFF-4F92-812C-C0E60695A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91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971550" y="333375"/>
            <a:ext cx="7413625" cy="4408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           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Обнаружено 6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видов    животных  , из них      определено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вид беспозвоночных и 28  видов позвоночных.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672"/>
            <a:ext cx="8385175" cy="11997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Следы жизнедеятельности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насекомых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короеда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пенницыслюнявой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6" descr="корое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576" y="2060848"/>
            <a:ext cx="3143250" cy="4191000"/>
          </a:xfrm>
        </p:spPr>
      </p:pic>
      <p:pic>
        <p:nvPicPr>
          <p:cNvPr id="31748" name="Picture 7" descr="Пенница слюняв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2060848"/>
            <a:ext cx="3484562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5" name="Rectangle 9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0"/>
            <a:ext cx="8628063" cy="400506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крестовик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доломедес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бахромчатый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10" descr="крестовик обыкновенный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88024" y="476672"/>
            <a:ext cx="4067944" cy="2802362"/>
          </a:xfrm>
        </p:spPr>
      </p:pic>
      <p:pic>
        <p:nvPicPr>
          <p:cNvPr id="32772" name="Picture 11" descr="доломедес бахромчатый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3691250"/>
            <a:ext cx="4453244" cy="3166750"/>
          </a:xfrm>
        </p:spPr>
      </p:pic>
      <p:pic>
        <p:nvPicPr>
          <p:cNvPr id="32773" name="Picture 12" descr="Копия DSC0247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932040" y="3631658"/>
            <a:ext cx="3923928" cy="322634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536" y="0"/>
            <a:ext cx="8961239" cy="220486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Позвоночные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лягушки:                                 остромордая                           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травяная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7" descr="Копия лягушка травян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780928"/>
            <a:ext cx="3927475" cy="3068638"/>
          </a:xfrm>
        </p:spPr>
      </p:pic>
      <p:pic>
        <p:nvPicPr>
          <p:cNvPr id="1026" name="Picture 2" descr="E:\ЮНИОС\ЮИОС_КРЭБЦ-_23апр-09г\Фауна Пионерского озера\фото животных\позвоночные\Копия лягушка остроморда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5418" y="1904999"/>
            <a:ext cx="3623046" cy="4322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244475"/>
            <a:ext cx="8842375" cy="611348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пеночка-весничка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чечевица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камышовая овсянка                           трясогузка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5843" name="Picture 9" descr="Пеночка-веснич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357166"/>
            <a:ext cx="2684462" cy="2019300"/>
          </a:xfrm>
        </p:spPr>
      </p:pic>
      <p:pic>
        <p:nvPicPr>
          <p:cNvPr id="35844" name="Picture 10" descr="Копия камышевая овсян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83568" y="4149080"/>
            <a:ext cx="3206160" cy="2295011"/>
          </a:xfrm>
        </p:spPr>
      </p:pic>
      <p:pic>
        <p:nvPicPr>
          <p:cNvPr id="35845" name="Picture 11" descr="Трясогузка бела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715008" y="4149080"/>
            <a:ext cx="3254245" cy="2370790"/>
          </a:xfrm>
        </p:spPr>
      </p:pic>
      <p:pic>
        <p:nvPicPr>
          <p:cNvPr id="35846" name="Picture 12" descr="Копия чечев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857884" y="357166"/>
            <a:ext cx="2797175" cy="20193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3212976"/>
            <a:ext cx="3889375" cy="309634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крачка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утка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7" descr="малая крач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764704"/>
            <a:ext cx="3887788" cy="2759075"/>
          </a:xfrm>
        </p:spPr>
      </p:pic>
      <p:pic>
        <p:nvPicPr>
          <p:cNvPr id="36868" name="Picture 8" descr="утка сер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836613"/>
            <a:ext cx="4137025" cy="52593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692696"/>
            <a:ext cx="4186238" cy="187220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чеглок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дрозд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7" descr="Чегл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549275"/>
            <a:ext cx="3581400" cy="5040313"/>
          </a:xfrm>
        </p:spPr>
      </p:pic>
      <p:pic>
        <p:nvPicPr>
          <p:cNvPr id="37892" name="Picture 8" descr="Дрозд-рябин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38200" y="2952750"/>
            <a:ext cx="3927475" cy="3113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19256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Дятел 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кузня</a:t>
            </a:r>
          </a:p>
        </p:txBody>
      </p:sp>
      <p:pic>
        <p:nvPicPr>
          <p:cNvPr id="38915" name="Picture 7" descr="большой пестрый дяте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31875" y="1905000"/>
            <a:ext cx="3540125" cy="4191000"/>
          </a:xfrm>
        </p:spPr>
      </p:pic>
      <p:pic>
        <p:nvPicPr>
          <p:cNvPr id="3074" name="Picture 2" descr="G:\фото\Пионер оз29.09.07\27 июня2009\Фото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10187" y="19050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3970338" cy="404862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     </a:t>
            </a:r>
            <a:r>
              <a:rPr lang="ru-RU" dirty="0" smtClean="0"/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снегирь</a:t>
            </a:r>
          </a:p>
        </p:txBody>
      </p:sp>
      <p:pic>
        <p:nvPicPr>
          <p:cNvPr id="39939" name="Picture 7" descr="DSC008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3429000"/>
            <a:ext cx="3743325" cy="2665412"/>
          </a:xfrm>
        </p:spPr>
      </p:pic>
      <p:pic>
        <p:nvPicPr>
          <p:cNvPr id="39940" name="Picture 8" descr="синица больш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549275"/>
            <a:ext cx="4321175" cy="5546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332656"/>
            <a:ext cx="8852719" cy="2016224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</a:t>
            </a:r>
            <a:r>
              <a:rPr lang="ru-RU" sz="4000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Млекопитающие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следы                                                   белки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мышевидных грызунов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7" descr="следы полев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2852936"/>
            <a:ext cx="3927475" cy="2946400"/>
          </a:xfrm>
        </p:spPr>
      </p:pic>
      <p:pic>
        <p:nvPicPr>
          <p:cNvPr id="41988" name="Picture 8" descr="Следы бел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36096" y="1484784"/>
            <a:ext cx="31432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следы на снегу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заяц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горностай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G:\Пионерское озеро\Фауна Пионерского озера\фото животных\следы на снегу\след горноста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8196" name="Picture 4" descr="G:\Пионерское озеро\Фауна Пионерского озера\фото животных\следы на снегу\Копия след зай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636912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     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Беспозвоночные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янтарка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обылка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обыкновенная                     болотная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 descr="кобылка болот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18075" y="3068638"/>
            <a:ext cx="3927475" cy="3097212"/>
          </a:xfrm>
        </p:spPr>
      </p:pic>
      <p:pic>
        <p:nvPicPr>
          <p:cNvPr id="1026" name="Picture 2" descr="E:\ЮНИОС\ЮИОС_КРЭБЦ-_23апр-09г\Фауна Пионерского озера\фото животных\Копия Янтарка обыкновенна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3126" y="3068960"/>
            <a:ext cx="3906867" cy="31105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475616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микоризообразователи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паразиты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4100" name="Picture 4" descr="G:\фото\Пионер оз29.09.07\Пионер оз.24.08.08\гриб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572132" y="1000108"/>
            <a:ext cx="2786082" cy="2590804"/>
          </a:xfrm>
          <a:prstGeom prst="rect">
            <a:avLst/>
          </a:prstGeom>
          <a:noFill/>
        </p:spPr>
      </p:pic>
      <p:pic>
        <p:nvPicPr>
          <p:cNvPr id="4099" name="Picture 3" descr="G:\фото\Пионер оз29.09.07\Пионер оз.24.08.08\112_0824\гриб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571604" y="1000108"/>
            <a:ext cx="2786082" cy="2428892"/>
          </a:xfrm>
          <a:prstGeom prst="rect">
            <a:avLst/>
          </a:prstGeom>
          <a:noFill/>
        </p:spPr>
      </p:pic>
      <p:pic>
        <p:nvPicPr>
          <p:cNvPr id="4101" name="Picture 5" descr="G:\фото\Пионер оз29.09.07\Пионер оз.24.08.08\14.12.08\DSC003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500570"/>
            <a:ext cx="2692400" cy="2019300"/>
          </a:xfrm>
          <a:prstGeom prst="rect">
            <a:avLst/>
          </a:prstGeom>
          <a:noFill/>
        </p:spPr>
      </p:pic>
      <p:pic>
        <p:nvPicPr>
          <p:cNvPr id="4102" name="Picture 6" descr="G:\фото\Пионер оз29.09.07\п.оз.08.09.09\Копия IMGP53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Лишайники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фото\Пионер оз29.09.07\п.оз.08.09.09\Копия IMGP53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571480"/>
            <a:ext cx="2692400" cy="2019300"/>
          </a:xfrm>
          <a:prstGeom prst="rect">
            <a:avLst/>
          </a:prstGeom>
          <a:noFill/>
        </p:spPr>
      </p:pic>
      <p:pic>
        <p:nvPicPr>
          <p:cNvPr id="6149" name="Picture 5" descr="G:\фото\Пионер оз29.09.07\п.оз.08.09.09\IMGP53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500174"/>
            <a:ext cx="2692400" cy="2019300"/>
          </a:xfrm>
          <a:prstGeom prst="rect">
            <a:avLst/>
          </a:prstGeom>
          <a:noFill/>
        </p:spPr>
      </p:pic>
      <p:pic>
        <p:nvPicPr>
          <p:cNvPr id="6150" name="Picture 6" descr="G:\фото\Пионер оз29.09.07\Пионер оз.24.08.08\14.12.08\Копия DSC0035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4000504"/>
            <a:ext cx="2761935" cy="2019300"/>
          </a:xfrm>
          <a:prstGeom prst="rect">
            <a:avLst/>
          </a:prstGeom>
          <a:noFill/>
        </p:spPr>
      </p:pic>
      <p:pic>
        <p:nvPicPr>
          <p:cNvPr id="6151" name="Picture 7" descr="G:\фото\Пионер оз29.09.07\Пионер оз.24.08.08\14.12.08\Копия DSC003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068960"/>
            <a:ext cx="3000396" cy="3024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15062008(013)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2132856"/>
            <a:ext cx="6337300" cy="4537075"/>
          </a:xfrm>
        </p:spPr>
      </p:pic>
      <p:sp>
        <p:nvSpPr>
          <p:cNvPr id="2396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Озеро нуждается в защите: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озера  представляют  туристы и браконьеры.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8385175" cy="24923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Во время обхода вокруг озера мы  насчитали 6 замаскированных укрытий для охотников на уток, видели гильзы.</a:t>
            </a:r>
          </a:p>
        </p:txBody>
      </p:sp>
      <p:pic>
        <p:nvPicPr>
          <p:cNvPr id="231432" name="Picture 8" descr="IMGP43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2708920"/>
            <a:ext cx="4143375" cy="3344863"/>
          </a:xfrm>
        </p:spPr>
      </p:pic>
      <p:pic>
        <p:nvPicPr>
          <p:cNvPr id="231433" name="Picture 9" descr="IMGP43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4048" y="2708920"/>
            <a:ext cx="3783012" cy="3311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5576" y="244475"/>
            <a:ext cx="799288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Осенью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нарушается целостность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мохового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очеса, т. к. болото используется для сбора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ягод.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6" descr="IMGP42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688" y="2204864"/>
            <a:ext cx="558800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259632" y="476672"/>
            <a:ext cx="7521079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жаркие летние дни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озеро – место отдыха ухтинцев.</a:t>
            </a:r>
          </a:p>
        </p:txBody>
      </p:sp>
      <p:pic>
        <p:nvPicPr>
          <p:cNvPr id="48131" name="Picture 8" descr="IMGP43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484784"/>
            <a:ext cx="6448425" cy="4611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1600" y="548680"/>
            <a:ext cx="7870775" cy="172819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Близость оживленных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автомагистралей губительно влияет на животный мир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6" descr="19112008(003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3768" y="2564904"/>
            <a:ext cx="5803900" cy="39941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9112008(001)-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204864"/>
            <a:ext cx="469898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1520" y="0"/>
            <a:ext cx="8892480" cy="306895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Строительство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нового микрорайона рядом с санитарной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зоной может привести к осушению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гибели озера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8" descr="Копия Фото017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3312264"/>
            <a:ext cx="4392488" cy="32664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Rectangle 5"/>
          <p:cNvSpPr>
            <a:spLocks noGrp="1" noRot="1" noChangeArrowheads="1"/>
          </p:cNvSpPr>
          <p:nvPr>
            <p:ph idx="4294967295"/>
          </p:nvPr>
        </p:nvSpPr>
        <p:spPr>
          <a:xfrm>
            <a:off x="611560" y="476250"/>
            <a:ext cx="8136904" cy="5700713"/>
          </a:xfrm>
        </p:spPr>
        <p:txBody>
          <a:bodyPr/>
          <a:lstStyle/>
          <a:p>
            <a:pPr eaLnBrk="1" hangingPunct="1">
              <a:defRPr/>
            </a:pPr>
            <a:endParaRPr lang="ru-RU" sz="4400" dirty="0" smtClean="0"/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Учителя и учащиеся нашей школы поддерживают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мнение экологов города: отнести Пионерское озеро к особо охраняемым территориям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Республики Коми.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Надеемся, что эта презентация поможет в решении данной проблемы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0"/>
            <a:ext cx="8385175" cy="530120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Стрекозы: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коромысло синее                   лютка-невеста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стрелка                                     большое коромысло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9" descr="лютка-невес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14414" y="4572008"/>
            <a:ext cx="2868612" cy="2019300"/>
          </a:xfrm>
        </p:spPr>
      </p:pic>
      <p:pic>
        <p:nvPicPr>
          <p:cNvPr id="21508" name="Picture 10" descr="стрел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86380" y="785794"/>
            <a:ext cx="2963862" cy="2019300"/>
          </a:xfrm>
        </p:spPr>
      </p:pic>
      <p:pic>
        <p:nvPicPr>
          <p:cNvPr id="21509" name="Picture 11" descr="коромысло сине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785786" y="1000108"/>
            <a:ext cx="2930525" cy="2019300"/>
          </a:xfrm>
        </p:spPr>
      </p:pic>
      <p:pic>
        <p:nvPicPr>
          <p:cNvPr id="21510" name="Picture 12" descr="Копия IMGP43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429256" y="4572008"/>
            <a:ext cx="2862262" cy="20193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3924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Водомерки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прудовая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темная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8" descr="Копия P70223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18075" y="2478088"/>
            <a:ext cx="3927475" cy="3043237"/>
          </a:xfrm>
        </p:spPr>
      </p:pic>
      <p:pic>
        <p:nvPicPr>
          <p:cNvPr id="22532" name="Picture 10" descr="Копия Копия DSC016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38200" y="2492375"/>
            <a:ext cx="3927475" cy="30749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" descr="щелкун чер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357430"/>
            <a:ext cx="3309938" cy="4191000"/>
          </a:xfrm>
        </p:spPr>
      </p:pic>
      <p:sp>
        <p:nvSpPr>
          <p:cNvPr id="304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385175" cy="25922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щелкун черный                           мягкотелка  рыжая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9" descr="Копия Мягкотелка рыж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72198" y="2071678"/>
            <a:ext cx="2800350" cy="2019300"/>
          </a:xfrm>
        </p:spPr>
      </p:pic>
      <p:pic>
        <p:nvPicPr>
          <p:cNvPr id="23557" name="Picture 10" descr="Копия листоед ивовый сини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143636" y="4572008"/>
            <a:ext cx="2686050" cy="2019300"/>
          </a:xfrm>
        </p:spPr>
      </p:pic>
      <p:sp>
        <p:nvSpPr>
          <p:cNvPr id="6" name="Прямоугольник 5"/>
          <p:cNvSpPr/>
          <p:nvPr/>
        </p:nvSpPr>
        <p:spPr>
          <a:xfrm>
            <a:off x="4283968" y="5157193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листоед                            ивовый                                         синий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0" descr="Пестрокрыльница изменчива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221088"/>
            <a:ext cx="3071834" cy="2428892"/>
          </a:xfrm>
        </p:spPr>
      </p:pic>
      <p:pic>
        <p:nvPicPr>
          <p:cNvPr id="24581" name="Picture 11" descr="голубянка-ика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00760" y="357166"/>
            <a:ext cx="2887664" cy="2357454"/>
          </a:xfrm>
        </p:spPr>
      </p:pic>
      <p:pic>
        <p:nvPicPr>
          <p:cNvPr id="24579" name="Picture 9" descr="толстоголовка палем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85720" y="357166"/>
            <a:ext cx="3071834" cy="2357454"/>
          </a:xfrm>
        </p:spPr>
      </p:pic>
      <p:sp>
        <p:nvSpPr>
          <p:cNvPr id="30618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1520" y="2348880"/>
            <a:ext cx="8643998" cy="266429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Баб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чки: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толстоголовка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голубянка-икар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пестрокрыльница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12" descr="Копия DSC016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08104" y="4149080"/>
            <a:ext cx="3214710" cy="24288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3717032"/>
            <a:ext cx="8858280" cy="122413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траурница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малинница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цидария  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подмаренниковая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</a:t>
            </a:r>
            <a:endParaRPr lang="ru-RU" sz="2800" dirty="0"/>
          </a:p>
        </p:txBody>
      </p:sp>
      <p:pic>
        <p:nvPicPr>
          <p:cNvPr id="25604" name="Picture 9" descr="траурниц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214290"/>
            <a:ext cx="3143272" cy="2286016"/>
          </a:xfrm>
        </p:spPr>
      </p:pic>
      <p:pic>
        <p:nvPicPr>
          <p:cNvPr id="25605" name="Picture 10" descr="Копия малин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899592" y="3789040"/>
            <a:ext cx="3000396" cy="2357454"/>
          </a:xfrm>
        </p:spPr>
      </p:pic>
      <p:pic>
        <p:nvPicPr>
          <p:cNvPr id="25603" name="Picture 8" descr="Цидария подмаренникова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email"/>
          <a:stretch>
            <a:fillRect/>
          </a:stretch>
        </p:blipFill>
        <p:spPr>
          <a:xfrm>
            <a:off x="4929190" y="357166"/>
            <a:ext cx="3857652" cy="52149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60846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 </a:t>
            </a:r>
            <a:br>
              <a:rPr lang="ru-RU" sz="4000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Перепончатокрылые: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шмель земляной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муравей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7" descr="Копия шмель землян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94288" y="1905000"/>
            <a:ext cx="3575050" cy="4191000"/>
          </a:xfrm>
        </p:spPr>
      </p:pic>
      <p:pic>
        <p:nvPicPr>
          <p:cNvPr id="26628" name="Picture 8" descr="Копия мурав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55650" y="3416300"/>
            <a:ext cx="3927475" cy="2692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9685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Двукрылые: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пчеловидка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комар-пискун</a:t>
            </a:r>
          </a:p>
        </p:txBody>
      </p:sp>
      <p:pic>
        <p:nvPicPr>
          <p:cNvPr id="27651" name="Picture 7" descr="Копия Копия DSC015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4425" y="1916113"/>
            <a:ext cx="2778125" cy="4191000"/>
          </a:xfrm>
        </p:spPr>
      </p:pic>
      <p:pic>
        <p:nvPicPr>
          <p:cNvPr id="27652" name="Picture 8" descr="Копия (2) лягушка травя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9338" y="3032125"/>
            <a:ext cx="4033837" cy="2952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3151</TotalTime>
  <Words>132</Words>
  <Application>Microsoft Office PowerPoint</Application>
  <PresentationFormat>Экран (4:3)</PresentationFormat>
  <Paragraphs>38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Трава</vt:lpstr>
      <vt:lpstr>               Обнаружено 65 видов    животных  , из них      определено 31 вид беспозвоночных и 28  видов позвоночных. </vt:lpstr>
      <vt:lpstr>                  Беспозвоночные     янтарка                               кобылка    обыкновенная                     болотная   </vt:lpstr>
      <vt:lpstr>Стрекозы:            коромысло синее                   лютка-невеста      стрелка                                     большое коромысло </vt:lpstr>
      <vt:lpstr>   Водомерки     прудовая                             темная</vt:lpstr>
      <vt:lpstr> Жуки:  щелкун черный                           мягкотелка  рыжая    </vt:lpstr>
      <vt:lpstr>                                                    Бабочки:   толстоголовка                                       голубянка-икар  пестрокрыльница         </vt:lpstr>
      <vt:lpstr>                           траурница  малинница                                               цидария                                                                                    подмаренниковая                                                                   </vt:lpstr>
      <vt:lpstr>  Перепончатокрылые:                                         шмель земляной          муравей</vt:lpstr>
      <vt:lpstr>             Двукрылые:      пчеловидка                                            комар-пискун</vt:lpstr>
      <vt:lpstr>   Следы жизнедеятельности                насекомых:             короеда                     пенницыслюнявой</vt:lpstr>
      <vt:lpstr>  Пауки                    крестовик      доломедес     бахромчатый</vt:lpstr>
      <vt:lpstr>                   Позвоночные:    лягушки:                                 остромордая                                                           травяная  </vt:lpstr>
      <vt:lpstr>                                     Птицы:    пеночка-весничка                                  чечевица     камышовая овсянка                           трясогузка     </vt:lpstr>
      <vt:lpstr>крачка                                                       утка</vt:lpstr>
      <vt:lpstr>                           чеглок     дрозд</vt:lpstr>
      <vt:lpstr>     Дятел  и его кузня</vt:lpstr>
      <vt:lpstr>            синица  снегирь</vt:lpstr>
      <vt:lpstr>           Млекопитающие:        следы                                                   белки         мышевидных грызунов</vt:lpstr>
      <vt:lpstr>   следы на снегу</vt:lpstr>
      <vt:lpstr>Грибы:                          микоризообразователи                                                              паразиты                    </vt:lpstr>
      <vt:lpstr>   Лишайники</vt:lpstr>
      <vt:lpstr>  Озеро нуждается в защите: Опасность для озера  представляют  туристы и браконьеры.  </vt:lpstr>
      <vt:lpstr>         Во время обхода вокруг озера мы  насчитали 6 замаскированных укрытий для охотников на уток, видели гильзы.</vt:lpstr>
      <vt:lpstr>    Осенью нарушается целостность   мохового очеса, т. к. болото используется для сбора ягод.</vt:lpstr>
      <vt:lpstr>      В жаркие летние дни  озеро – место отдыха ухтинцев.</vt:lpstr>
      <vt:lpstr>Близость оживленных     автомагистралей губительно влияет на животный мир</vt:lpstr>
      <vt:lpstr>   Строительство   нового микрорайона рядом с санитарной зоной может привести к осушению и гибели озера</vt:lpstr>
      <vt:lpstr>Слайд 28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Пионерское озеро</dc:title>
  <dc:creator>Мама Папа и Маша</dc:creator>
  <cp:lastModifiedBy>Шешукова </cp:lastModifiedBy>
  <cp:revision>165</cp:revision>
  <dcterms:created xsi:type="dcterms:W3CDTF">2007-10-31T14:11:01Z</dcterms:created>
  <dcterms:modified xsi:type="dcterms:W3CDTF">2016-02-03T20:06:04Z</dcterms:modified>
</cp:coreProperties>
</file>