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944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311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0252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8164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373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679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728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88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791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235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383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6D9A5-C93A-4978-8E3C-073A3F70191A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745AA-19E9-443E-A889-6E7C1D01D6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821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Лабораторная работа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«Изучение строения головного мозга человека»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348880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Изучить строение и функции основных отделов головного мозга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4738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20" t="35156" r="35195" b="16856"/>
          <a:stretch/>
        </p:blipFill>
        <p:spPr bwMode="auto">
          <a:xfrm>
            <a:off x="0" y="260648"/>
            <a:ext cx="9144000" cy="537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7373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Функции отделов мозга. Продолговатый мозг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Докажите, что глотательный рефлекс (безусловный рефлекс продолговатого мозга) не может осуществляться без раздражения корня языка, который является рефлексогенной зоной этого рефлекса.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1.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Сделайте в быстром темпе подряд несколько глотательных движений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Выводы: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589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Пронаблюдайте, как устраняются движения возникающие в силу инерции, благодаря функциям мозжечка.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2.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Функции отделов мозга. Мозжечок.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8786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Число нейронов в мозге – 14 000 000 000 (полагают, возможно, что 100 000 000 000).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Число нейронов в коре больших полушарий – 12 000 000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Длина нервных волокон в переднем мозге – 500 000 км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Длина нервных волокон вне головного мозга – 4 800 000 км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мм коры больших полушарий содержит не менее 30 тыс. нейронов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Крупные нейроны могут иметь от 4 до 20 тыс.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синаптических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контактов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637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3" t="35742" r="34726" b="17382"/>
          <a:stretch/>
        </p:blipFill>
        <p:spPr bwMode="auto">
          <a:xfrm>
            <a:off x="0" y="332656"/>
            <a:ext cx="914400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520" y="692696"/>
            <a:ext cx="1728192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87824" y="692696"/>
            <a:ext cx="129614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35896" y="3933056"/>
            <a:ext cx="79208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4437112"/>
            <a:ext cx="172819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4149080"/>
            <a:ext cx="122413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3789040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5445224"/>
            <a:ext cx="896448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2348880"/>
            <a:ext cx="41044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857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72" t="35156" r="34609" b="17235"/>
          <a:stretch/>
        </p:blipFill>
        <p:spPr bwMode="auto">
          <a:xfrm>
            <a:off x="1141" y="404664"/>
            <a:ext cx="918129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7158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72" t="35352" r="34844" b="17383"/>
          <a:stretch/>
        </p:blipFill>
        <p:spPr bwMode="auto">
          <a:xfrm>
            <a:off x="-5292" y="332655"/>
            <a:ext cx="9149292" cy="529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5038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73" t="34766" r="34726" b="16856"/>
          <a:stretch/>
        </p:blipFill>
        <p:spPr bwMode="auto">
          <a:xfrm>
            <a:off x="-1" y="533546"/>
            <a:ext cx="9161165" cy="541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6716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55" t="35547" r="35078" b="17383"/>
          <a:stretch/>
        </p:blipFill>
        <p:spPr bwMode="auto">
          <a:xfrm>
            <a:off x="-2308" y="476672"/>
            <a:ext cx="9146307" cy="528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755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72" t="34766" r="34609" b="16992"/>
          <a:stretch/>
        </p:blipFill>
        <p:spPr bwMode="auto">
          <a:xfrm>
            <a:off x="-4880" y="370206"/>
            <a:ext cx="9148880" cy="538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049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6" t="34766" r="34610" b="17235"/>
          <a:stretch/>
        </p:blipFill>
        <p:spPr bwMode="auto">
          <a:xfrm>
            <a:off x="0" y="548679"/>
            <a:ext cx="9144000" cy="537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5653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55" t="34374" r="34609" b="16857"/>
          <a:stretch/>
        </p:blipFill>
        <p:spPr bwMode="auto">
          <a:xfrm>
            <a:off x="0" y="476671"/>
            <a:ext cx="9144000" cy="542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6855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159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Лабораторная работа  «Изучение строения головного мозга человека»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Функции отделов мозга. Продолговатый мозг</vt:lpstr>
      <vt:lpstr>Функции отделов мозга. Мозжечок.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309</cp:lastModifiedBy>
  <cp:revision>15</cp:revision>
  <dcterms:created xsi:type="dcterms:W3CDTF">2013-02-23T09:00:34Z</dcterms:created>
  <dcterms:modified xsi:type="dcterms:W3CDTF">2015-03-02T21:56:28Z</dcterms:modified>
</cp:coreProperties>
</file>