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Копия-b7baf2ea79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4394200"/>
            <a:ext cx="2714625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8" descr="Копия-b7baf2ea79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91865">
            <a:off x="44450" y="111125"/>
            <a:ext cx="16986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 descr="Копия-b7baf2ea79f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1865">
            <a:off x="44450" y="111125"/>
            <a:ext cx="16986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D06E747-3E49-4E1C-95CB-8BE934000843}" type="datetimeFigureOut">
              <a:rPr lang="ru-RU" smtClean="0"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2FBABC7-6FA1-4800-AFEF-A8C4962C2406}" type="slidenum">
              <a:rPr lang="ru-RU" smtClean="0"/>
              <a:t>‹#›</a:t>
            </a:fld>
            <a:endParaRPr lang="ru-RU"/>
          </a:p>
        </p:txBody>
      </p:sp>
      <p:pic>
        <p:nvPicPr>
          <p:cNvPr id="1031" name="Рисунок 6" descr="Копия-b7baf2ea79f9.pn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-208135">
            <a:off x="44450" y="111125"/>
            <a:ext cx="1698625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Научитесь хвалить и благодарить друг друга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Родительское  собрание </a:t>
            </a:r>
          </a:p>
          <a:p>
            <a:r>
              <a:rPr lang="ru-RU" dirty="0" smtClean="0"/>
              <a:t>6 «б» класс</a:t>
            </a:r>
          </a:p>
          <a:p>
            <a:r>
              <a:rPr lang="ru-RU" dirty="0" smtClean="0"/>
              <a:t>Кл рук </a:t>
            </a:r>
            <a:r>
              <a:rPr lang="ru-RU" dirty="0" err="1" smtClean="0"/>
              <a:t>Еремеева</a:t>
            </a:r>
            <a:r>
              <a:rPr lang="ru-RU" dirty="0" smtClean="0"/>
              <a:t> Елена </a:t>
            </a:r>
            <a:r>
              <a:rPr lang="ru-RU" dirty="0" smtClean="0"/>
              <a:t>Б</a:t>
            </a:r>
            <a:r>
              <a:rPr lang="ru-RU" dirty="0" smtClean="0"/>
              <a:t>орисовна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xn-----glcebh5bjheaccklx2g.xn--p1ai/wp-content/uploads/2011/09/%D1%81%D0%B0%D0%B9%D1%82-%D0%BE%D0%B1%D0%BD%D0%BE%D0%B2%D0%B8%D0%BB%D1%81%D1%8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572500" cy="622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такое благодарность?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ru-RU" dirty="0" smtClean="0"/>
              <a:t>Ритуал</a:t>
            </a:r>
            <a:endParaRPr lang="ru-RU" b="1" i="1" dirty="0" smtClean="0"/>
          </a:p>
          <a:p>
            <a:r>
              <a:rPr lang="ru-RU" dirty="0" smtClean="0"/>
              <a:t>Чувство благодарности</a:t>
            </a:r>
          </a:p>
          <a:p>
            <a:r>
              <a:rPr lang="ru-RU" dirty="0" smtClean="0"/>
              <a:t>Что важнее?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1700808"/>
            <a:ext cx="2590800" cy="52387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204864"/>
            <a:ext cx="3629025" cy="523875"/>
          </a:xfrm>
          <a:prstGeom prst="rect">
            <a:avLst/>
          </a:prstGeom>
          <a:noFill/>
        </p:spPr>
      </p:pic>
      <p:pic>
        <p:nvPicPr>
          <p:cNvPr id="1030" name="Picture 6" descr="http://animated-gif.su/_ph/20/1/146506319.jpg?14419122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284984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Все перемены начинайте с себя. Начните делать для других то, что хотите получить от них.</a:t>
            </a:r>
          </a:p>
          <a:p>
            <a:endParaRPr lang="ru-RU" dirty="0"/>
          </a:p>
        </p:txBody>
      </p:sp>
      <p:pic>
        <p:nvPicPr>
          <p:cNvPr id="15362" name="Picture 2" descr="http://media01.ysia.ru/index.php?r=site/photoByBox&amp;id=61958&amp;width=900&amp;height=6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6223620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бойтесь просить, чтобы вас поблагодарили.</a:t>
            </a:r>
          </a:p>
          <a:p>
            <a:r>
              <a:rPr lang="ru-RU" dirty="0" smtClean="0"/>
              <a:t>Поймите и примите тот факт, что даже очень близкие люди могут не догадываться о том, что для вас важно и необходимо.</a:t>
            </a:r>
          </a:p>
        </p:txBody>
      </p:sp>
      <p:pic>
        <p:nvPicPr>
          <p:cNvPr id="19458" name="Picture 2" descr="http://nashagazeta.info/wp-content/uploads/2015/08/529f1db76b4be3.55874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21088"/>
            <a:ext cx="3581443" cy="2437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3"/>
          </a:xfrm>
        </p:spPr>
        <p:txBody>
          <a:bodyPr/>
          <a:lstStyle/>
          <a:p>
            <a:r>
              <a:rPr lang="ru-RU" dirty="0" smtClean="0"/>
              <a:t>Будьте настойчивы и последовательны в своём стремлении к цели.</a:t>
            </a:r>
          </a:p>
          <a:p>
            <a:r>
              <a:rPr lang="ru-RU" dirty="0" smtClean="0"/>
              <a:t>Не бойтесь избаловать своих близких словами благодарности и восхищения.</a:t>
            </a:r>
            <a:endParaRPr lang="ru-RU" dirty="0"/>
          </a:p>
        </p:txBody>
      </p:sp>
      <p:pic>
        <p:nvPicPr>
          <p:cNvPr id="18434" name="Picture 2" descr="http://s01.yapfiles.ru/files/298477/0_73190_3b8e82d7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293096"/>
            <a:ext cx="828675" cy="457200"/>
          </a:xfrm>
          <a:prstGeom prst="rect">
            <a:avLst/>
          </a:prstGeom>
          <a:noFill/>
        </p:spPr>
      </p:pic>
      <p:pic>
        <p:nvPicPr>
          <p:cNvPr id="18436" name="Picture 4" descr="http://s01.yapfiles.ru/files/298477/0_73190_3b8e82d7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005064"/>
            <a:ext cx="828675" cy="457200"/>
          </a:xfrm>
          <a:prstGeom prst="rect">
            <a:avLst/>
          </a:prstGeom>
          <a:noFill/>
        </p:spPr>
      </p:pic>
      <p:pic>
        <p:nvPicPr>
          <p:cNvPr id="18438" name="Picture 6" descr="http://s01.yapfiles.ru/files/298477/0_73190_3b8e82d7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373216"/>
            <a:ext cx="828675" cy="457200"/>
          </a:xfrm>
          <a:prstGeom prst="rect">
            <a:avLst/>
          </a:prstGeom>
          <a:noFill/>
        </p:spPr>
      </p:pic>
      <p:pic>
        <p:nvPicPr>
          <p:cNvPr id="18440" name="Picture 8" descr="http://s01.yapfiles.ru/files/298477/0_73190_3b8e82d7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077072"/>
            <a:ext cx="828675" cy="457200"/>
          </a:xfrm>
          <a:prstGeom prst="rect">
            <a:avLst/>
          </a:prstGeom>
          <a:noFill/>
        </p:spPr>
      </p:pic>
      <p:pic>
        <p:nvPicPr>
          <p:cNvPr id="18442" name="Picture 10" descr="http://s01.yapfiles.ru/files/298477/0_73190_3b8e82d7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45224"/>
            <a:ext cx="828675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 огорчайтесь, если стиль общения в вашей семье не будет меняться так быстро, как вам бы этого хотелось</a:t>
            </a:r>
            <a:endParaRPr lang="ru-RU" dirty="0"/>
          </a:p>
        </p:txBody>
      </p:sp>
      <p:pic>
        <p:nvPicPr>
          <p:cNvPr id="17412" name="Picture 4" descr="http://beautifulfemale.info/wp-content/uploads/2013/09/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8032440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Чувство уверенности необходимо каждому человеку.</a:t>
            </a:r>
          </a:p>
          <a:p>
            <a:r>
              <a:rPr lang="ru-RU" dirty="0" smtClean="0"/>
              <a:t>Семья – главный источник этого чувства как для ребёнка, так и для взрослого.</a:t>
            </a:r>
            <a:endParaRPr lang="ru-RU" dirty="0"/>
          </a:p>
        </p:txBody>
      </p:sp>
      <p:pic>
        <p:nvPicPr>
          <p:cNvPr id="4" name="Picture 2" descr="http://img-fotki.yandex.ru/get/6427/121447594.2dd/0_b7a5b_c0d09de2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216024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Правила взаимопонимания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6624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Ставьте </a:t>
            </a:r>
            <a:r>
              <a:rPr lang="ru-RU" sz="2000" dirty="0" smtClean="0">
                <a:latin typeface="Monotype Corsiva" pitchFamily="66" charset="0"/>
              </a:rPr>
              <a:t>интересы других людей выше собственных.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Будьте преданы своей семье, не предавайте её.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Будьте верны и надёжны.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Уважая других, уважайте себя.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Терпимо относитесь к другим точкам зрения.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Воспринимайте людей как равных себе.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Учитесь сопереживать другим, ставя себя на их место.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Умейте прощать и не будьте обидчивы.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Живите в согласии с самим собой и другими людьми.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Проявляйте чуткость.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Будьте уверены в себе.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Будьте свободны от лжи и обмана.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Умейте контролировать свои желания и поступки.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Упорно идите к цели, невзирая на препятствия.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000" dirty="0" smtClean="0">
                <a:latin typeface="Monotype Corsiva" pitchFamily="66" charset="0"/>
              </a:rPr>
              <a:t>Стремитесь делать всё как можно лучше.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ru-RU" sz="4000" b="1" dirty="0" smtClean="0"/>
              <a:t>10 заповедей </a:t>
            </a:r>
            <a:r>
              <a:rPr lang="ru-RU" sz="4000" b="1" dirty="0" err="1" smtClean="0"/>
              <a:t>родительства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lvl="0"/>
            <a:r>
              <a:rPr lang="ru-RU" sz="1800" dirty="0" smtClean="0">
                <a:latin typeface="Monotype Corsiva" pitchFamily="66" charset="0"/>
              </a:rPr>
              <a:t>Не ждите, что ваш ребёнок будет таким, как вы хотите. Помогите ему стать не вами, а собой.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Не требуйте от него платы за всё, что вы для него делаете: вы дали ему жизнь, как он может благодарить вас? Он даст жизнь другому, тот – третьему: это необходимый закон благодарности.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Не вымещайте на ребёнке свои обиды, чтобы в старости не есть горький хлеб, ибо что посеешь, то и пожнёшь.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Не относитесь к его проблемам свысока: тяжесть жизни дана каждому по силам, и будьте уверены, что ему его – тяжела не меньше, чем вам – ваша. А может и больше! Потому что у него ещё нет привычки.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Не унижайте.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Не мучьте себя, если не можете что-то сделать для своего ребёнка, мучайтесь, если можете и не делаете.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Помните, для ребёнка сделано недостаточно, если не сделано всё.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Умейте любить чужого ребёнка. Никогда не делайте чужому ребёнку то, что вы не хотели бы , чтобы другие сделали вашему.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Любите своего ребёнка любым: неталантливым, неудачным, взрослым. Общайтесь с ним, радуйтесь, потому что ребёнок – это праздник, который пока с вами.</a:t>
            </a:r>
          </a:p>
          <a:p>
            <a:pPr lvl="0"/>
            <a:r>
              <a:rPr lang="ru-RU" sz="1800" dirty="0" smtClean="0">
                <a:latin typeface="Monotype Corsiva" pitchFamily="66" charset="0"/>
              </a:rPr>
              <a:t>Будьте оптимистом, развивайте чувство юмора.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75</TotalTime>
  <Words>474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Тема7</vt:lpstr>
      <vt:lpstr>Научитесь хвалить и благодарить друг друга</vt:lpstr>
      <vt:lpstr>Что такое благодарность?</vt:lpstr>
      <vt:lpstr>Слайд 3</vt:lpstr>
      <vt:lpstr>Слайд 4</vt:lpstr>
      <vt:lpstr>Слайд 5</vt:lpstr>
      <vt:lpstr>Слайд 6</vt:lpstr>
      <vt:lpstr>Слайд 7</vt:lpstr>
      <vt:lpstr>Правила взаимопонимания. </vt:lpstr>
      <vt:lpstr>10 заповедей родительства. 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Научитесь хв</dc:title>
  <dc:creator>дбдзб</dc:creator>
  <cp:lastModifiedBy>дбдзб</cp:lastModifiedBy>
  <cp:revision>8</cp:revision>
  <dcterms:created xsi:type="dcterms:W3CDTF">2015-09-10T18:49:57Z</dcterms:created>
  <dcterms:modified xsi:type="dcterms:W3CDTF">2015-09-10T20:04:57Z</dcterms:modified>
</cp:coreProperties>
</file>