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CACC96D-9DF7-4228-9E22-D2535C15BBBA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96CA905-15AB-4F6B-BA2E-8A574618EFA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этапы эволюции приматов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/>
              <a:t>Антропогенез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667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48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Проконсул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50432" cy="5141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Общий предок всех человекообразных</a:t>
            </a:r>
          </a:p>
          <a:p>
            <a:r>
              <a:rPr lang="ru-RU" sz="2400" dirty="0" smtClean="0"/>
              <a:t>23-14 млн. лет</a:t>
            </a:r>
          </a:p>
          <a:p>
            <a:r>
              <a:rPr lang="ru-RU" sz="2400" dirty="0" smtClean="0"/>
              <a:t>Конечности равной длины, хватательные</a:t>
            </a:r>
          </a:p>
          <a:p>
            <a:r>
              <a:rPr lang="ru-RU" sz="2400" dirty="0" smtClean="0"/>
              <a:t>Отсутствие хвоста</a:t>
            </a:r>
          </a:p>
          <a:p>
            <a:r>
              <a:rPr lang="ru-RU" sz="2400" dirty="0" smtClean="0"/>
              <a:t>Вес до 80 кг.</a:t>
            </a:r>
          </a:p>
          <a:p>
            <a:r>
              <a:rPr lang="ru-RU" sz="2400" dirty="0" smtClean="0"/>
              <a:t>Мозг 300 см3</a:t>
            </a:r>
          </a:p>
          <a:p>
            <a:r>
              <a:rPr lang="ru-RU" sz="2400" dirty="0" smtClean="0"/>
              <a:t>Всеядные</a:t>
            </a:r>
          </a:p>
          <a:p>
            <a:r>
              <a:rPr lang="ru-RU" sz="2400" dirty="0" smtClean="0"/>
              <a:t>Мигрировали из Африки в Европу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9290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17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57" y="-19713"/>
            <a:ext cx="79248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Дриопитек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06416" cy="5069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Общий предок горилл, шимпанзе, людей.</a:t>
            </a:r>
          </a:p>
          <a:p>
            <a:r>
              <a:rPr lang="ru-RU" sz="2400" dirty="0" smtClean="0"/>
              <a:t>14-9 млн. лет</a:t>
            </a:r>
          </a:p>
          <a:p>
            <a:r>
              <a:rPr lang="ru-RU" sz="2400" dirty="0" smtClean="0"/>
              <a:t>Обитал на деревьях </a:t>
            </a:r>
          </a:p>
          <a:p>
            <a:r>
              <a:rPr lang="ru-RU" sz="2400" dirty="0" smtClean="0"/>
              <a:t>Более длинные конечности, иногда </a:t>
            </a:r>
            <a:r>
              <a:rPr lang="ru-RU" sz="2400" dirty="0" err="1" smtClean="0"/>
              <a:t>бипедия</a:t>
            </a:r>
            <a:endParaRPr lang="ru-RU" sz="2400" dirty="0" smtClean="0"/>
          </a:p>
          <a:p>
            <a:r>
              <a:rPr lang="ru-RU" sz="2400" dirty="0" smtClean="0"/>
              <a:t>Переход к дневному образу жизни</a:t>
            </a:r>
          </a:p>
          <a:p>
            <a:r>
              <a:rPr lang="ru-RU" sz="2400" dirty="0" smtClean="0"/>
              <a:t>Развитие бинокулярного, цветного зрения</a:t>
            </a:r>
          </a:p>
          <a:p>
            <a:r>
              <a:rPr lang="ru-RU" sz="2400" dirty="0" smtClean="0"/>
              <a:t>Питание фруктами, ягодами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1003"/>
            <a:ext cx="340537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8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u="sng" dirty="0" err="1" smtClean="0"/>
              <a:t>Ардипитек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242320" cy="5069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7-4 млн. лет назад</a:t>
            </a:r>
          </a:p>
          <a:p>
            <a:r>
              <a:rPr lang="ru-RU" sz="2400" dirty="0" smtClean="0"/>
              <a:t>Жил в лесах</a:t>
            </a:r>
          </a:p>
          <a:p>
            <a:r>
              <a:rPr lang="ru-RU" sz="2400" dirty="0" smtClean="0"/>
              <a:t>Мозг 300-350 мл. </a:t>
            </a:r>
          </a:p>
          <a:p>
            <a:r>
              <a:rPr lang="ru-RU" sz="2400" dirty="0" smtClean="0"/>
              <a:t>Маленькие клыки</a:t>
            </a:r>
          </a:p>
          <a:p>
            <a:r>
              <a:rPr lang="ru-RU" sz="2400" dirty="0" smtClean="0"/>
              <a:t>Пища фрукты и орехи</a:t>
            </a:r>
          </a:p>
          <a:p>
            <a:r>
              <a:rPr lang="ru-RU" sz="2400" dirty="0" smtClean="0"/>
              <a:t>Рост 120 см</a:t>
            </a:r>
          </a:p>
          <a:p>
            <a:r>
              <a:rPr lang="ru-RU" sz="2400" dirty="0" smtClean="0"/>
              <a:t>Вес 50 кг</a:t>
            </a:r>
          </a:p>
          <a:p>
            <a:r>
              <a:rPr lang="ru-RU" sz="2400" dirty="0" smtClean="0"/>
              <a:t>Промежуточное строение таза</a:t>
            </a:r>
          </a:p>
          <a:p>
            <a:r>
              <a:rPr lang="ru-RU" sz="2400" dirty="0" smtClean="0"/>
              <a:t>Двуногий, но хорошо лазил по деревьям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50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u="sng" dirty="0" smtClean="0"/>
              <a:t>Австралопитек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602360" cy="4997152"/>
          </a:xfrm>
        </p:spPr>
        <p:txBody>
          <a:bodyPr/>
          <a:lstStyle/>
          <a:p>
            <a:r>
              <a:rPr lang="ru-RU" sz="2800" dirty="0" smtClean="0"/>
              <a:t>4,2 – 1 млн. лет</a:t>
            </a:r>
          </a:p>
          <a:p>
            <a:r>
              <a:rPr lang="ru-RU" sz="2800" dirty="0" smtClean="0"/>
              <a:t>Восточная и Южная Африка</a:t>
            </a:r>
          </a:p>
          <a:p>
            <a:r>
              <a:rPr lang="ru-RU" sz="2800" dirty="0" smtClean="0"/>
              <a:t>Мозг 500 см3</a:t>
            </a:r>
          </a:p>
          <a:p>
            <a:r>
              <a:rPr lang="ru-RU" sz="2800" dirty="0" smtClean="0"/>
              <a:t>Растительная пища</a:t>
            </a:r>
          </a:p>
          <a:p>
            <a:r>
              <a:rPr lang="ru-RU" sz="2800" dirty="0" smtClean="0"/>
              <a:t>Орудия не изготавливали, но использовали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6218"/>
            <a:ext cx="3424039" cy="45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Человек умелый ( </a:t>
            </a:r>
            <a:r>
              <a:rPr lang="en-US" b="1" u="sng" dirty="0" smtClean="0"/>
              <a:t>Homo </a:t>
            </a:r>
            <a:r>
              <a:rPr lang="en-US" b="1" u="sng" dirty="0" err="1" smtClean="0"/>
              <a:t>habilis</a:t>
            </a:r>
            <a:r>
              <a:rPr lang="en-US" b="1" u="sng" dirty="0" smtClean="0"/>
              <a:t>)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50432" cy="4853136"/>
          </a:xfrm>
        </p:spPr>
        <p:txBody>
          <a:bodyPr/>
          <a:lstStyle/>
          <a:p>
            <a:r>
              <a:rPr lang="en-US" sz="2800" dirty="0" smtClean="0"/>
              <a:t>2</a:t>
            </a:r>
            <a:r>
              <a:rPr lang="ru-RU" sz="2800" dirty="0" smtClean="0"/>
              <a:t>,4 – 1,5 млн. лет</a:t>
            </a:r>
          </a:p>
          <a:p>
            <a:r>
              <a:rPr lang="ru-RU" sz="2800" dirty="0" smtClean="0"/>
              <a:t>Восточная и Южная Африка</a:t>
            </a:r>
          </a:p>
          <a:p>
            <a:r>
              <a:rPr lang="ru-RU" sz="2800" dirty="0" smtClean="0"/>
              <a:t>Мозг 700 см3</a:t>
            </a:r>
          </a:p>
          <a:p>
            <a:r>
              <a:rPr lang="ru-RU" sz="2800" dirty="0" smtClean="0"/>
              <a:t>Рост 1 метр</a:t>
            </a:r>
          </a:p>
          <a:p>
            <a:r>
              <a:rPr lang="ru-RU" sz="2800" dirty="0" smtClean="0"/>
              <a:t>Начал включать в рацион мертвых животных</a:t>
            </a:r>
          </a:p>
          <a:p>
            <a:r>
              <a:rPr lang="ru-RU" sz="2800" dirty="0" smtClean="0"/>
              <a:t>Появилась первая культура – </a:t>
            </a:r>
            <a:r>
              <a:rPr lang="ru-RU" sz="2800" dirty="0" err="1" smtClean="0"/>
              <a:t>Олдувайская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73" y="1844824"/>
            <a:ext cx="4054200" cy="37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err="1" smtClean="0"/>
              <a:t>Олдувайская</a:t>
            </a:r>
            <a:r>
              <a:rPr lang="ru-RU" b="1" u="sng" dirty="0" smtClean="0"/>
              <a:t> культура</a:t>
            </a:r>
            <a:endParaRPr lang="ru-RU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94820" cy="41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8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9326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</TotalTime>
  <Words>164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Антропогенез</vt:lpstr>
      <vt:lpstr>Проконсул</vt:lpstr>
      <vt:lpstr>Дриопитек</vt:lpstr>
      <vt:lpstr>Ардипитек</vt:lpstr>
      <vt:lpstr>Австралопитек</vt:lpstr>
      <vt:lpstr>Человек умелый ( Homo habilis)</vt:lpstr>
      <vt:lpstr>Олдувайская культура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Антропогенез</dc:title>
  <dc:creator>svetx91@mail.ru</dc:creator>
  <cp:lastModifiedBy>svetx91@mail.ru</cp:lastModifiedBy>
  <cp:revision>3</cp:revision>
  <dcterms:created xsi:type="dcterms:W3CDTF">2014-01-31T18:20:51Z</dcterms:created>
  <dcterms:modified xsi:type="dcterms:W3CDTF">2014-01-31T18:47:26Z</dcterms:modified>
</cp:coreProperties>
</file>