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16ED2-2D2E-4256-97F8-45CC63CFD1E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3CB74-1DF9-49F9-9753-871D73B0C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CB74-1DF9-49F9-9753-871D73B0CA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BAE0-67C7-4ADA-9EB6-CDFEA19C7E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7380-7B37-47E5-84CD-6921CFA6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41319"/>
          </a:xfrm>
        </p:spPr>
        <p:txBody>
          <a:bodyPr>
            <a:no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МОУ СОШ № 2 р.п.Пачелма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 вместе на защиту леса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пожара!»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Elena\Desktop\ПОЖАР,ЛЕС,\ЛЕС ГОРИТ\1372766357_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857496"/>
            <a:ext cx="59404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Листовка</a:t>
            </a:r>
            <a:endParaRPr lang="ru-RU" sz="2400" dirty="0"/>
          </a:p>
        </p:txBody>
      </p:sp>
      <p:pic>
        <p:nvPicPr>
          <p:cNvPr id="4" name="Содержимое 3" descr="C:\Users\Elena\Desktop\ПОЖАР,ЛЕС,\ЛЕС ГОРИТ\jim_tschetter_pozhar_ogon_pozhar_v_lesu_losi_les_reka_art_2294x15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lang="ru-RU" sz="7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lang="ru-RU" sz="7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   Все на защиту леса от пожара!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9294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Условия для достижения поставленной цели:</a:t>
            </a:r>
          </a:p>
          <a:p>
            <a:pPr>
              <a:buNone/>
            </a:pPr>
            <a:r>
              <a:rPr lang="ru-RU" dirty="0"/>
              <a:t>• разработка программы по пожарной безопасности;</a:t>
            </a:r>
          </a:p>
          <a:p>
            <a:pPr>
              <a:buNone/>
            </a:pPr>
            <a:r>
              <a:rPr lang="ru-RU" dirty="0"/>
              <a:t>• проведение инструктажа по правилам поведения в природе;</a:t>
            </a:r>
          </a:p>
          <a:p>
            <a:pPr>
              <a:buNone/>
            </a:pPr>
            <a:r>
              <a:rPr lang="ru-RU" dirty="0"/>
              <a:t>• </a:t>
            </a:r>
            <a:r>
              <a:rPr lang="ru-RU" dirty="0" smtClean="0"/>
              <a:t>изготовление </a:t>
            </a:r>
            <a:r>
              <a:rPr lang="ru-RU" dirty="0"/>
              <a:t>листовок и памяток;</a:t>
            </a:r>
          </a:p>
          <a:p>
            <a:pPr>
              <a:buNone/>
            </a:pPr>
            <a:r>
              <a:rPr lang="ru-RU" dirty="0"/>
              <a:t>• литературное обеспечение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Методы достижения поставленных задач:</a:t>
            </a:r>
          </a:p>
          <a:p>
            <a:pPr>
              <a:buNone/>
            </a:pPr>
            <a:r>
              <a:rPr lang="ru-RU" dirty="0"/>
              <a:t>• теоретическая подготовка по вопросам пожарной безопасности;</a:t>
            </a:r>
          </a:p>
          <a:p>
            <a:pPr>
              <a:buNone/>
            </a:pPr>
            <a:r>
              <a:rPr lang="ru-RU" dirty="0"/>
              <a:t>• профилактическая работа с населением рабочего поселка Пачелма;</a:t>
            </a:r>
          </a:p>
          <a:p>
            <a:pPr>
              <a:buNone/>
            </a:pPr>
            <a:r>
              <a:rPr lang="ru-RU" dirty="0"/>
              <a:t>• знакомство населения с штрафными санкциями в случае поджогов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Механизм реализации </a:t>
            </a:r>
            <a:r>
              <a:rPr lang="ru-RU" dirty="0" smtClean="0">
                <a:solidFill>
                  <a:srgbClr val="FF0000"/>
                </a:solidFill>
              </a:rPr>
              <a:t>проекта: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Проект </a:t>
            </a:r>
            <a:r>
              <a:rPr lang="ru-RU" dirty="0"/>
              <a:t>реализуется по двум направлениям:</a:t>
            </a:r>
          </a:p>
          <a:p>
            <a:pPr lvl="0">
              <a:buNone/>
            </a:pPr>
            <a:r>
              <a:rPr lang="ru-RU" dirty="0" smtClean="0"/>
              <a:t>-теоретическое </a:t>
            </a:r>
            <a:r>
              <a:rPr lang="ru-RU" dirty="0"/>
              <a:t>– работа с литературой, знакомство с приказами и объявлениями высших инстанций, проведение бесед, лекций;</a:t>
            </a:r>
          </a:p>
          <a:p>
            <a:pPr lvl="0">
              <a:buNone/>
            </a:pPr>
            <a:r>
              <a:rPr lang="ru-RU" dirty="0" smtClean="0"/>
              <a:t>-практическое </a:t>
            </a:r>
            <a:r>
              <a:rPr lang="ru-RU" dirty="0"/>
              <a:t>– изготовление листовок и памяток, вручение их жителям рабочего поселка Пачелма.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0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4393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59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0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3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0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4098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4099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43998" cy="63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4099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Практическая </a:t>
            </a:r>
            <a:r>
              <a:rPr lang="ru-RU" sz="3600" b="1" dirty="0">
                <a:solidFill>
                  <a:srgbClr val="FF0000"/>
                </a:solidFill>
              </a:rPr>
              <a:t>значимость</a:t>
            </a:r>
          </a:p>
          <a:p>
            <a:pPr algn="just">
              <a:buNone/>
            </a:pPr>
            <a:r>
              <a:rPr lang="ru-RU" dirty="0"/>
              <a:t> </a:t>
            </a:r>
            <a:r>
              <a:rPr lang="ru-RU" dirty="0" smtClean="0"/>
              <a:t>           Лес </a:t>
            </a:r>
            <a:r>
              <a:rPr lang="ru-RU" dirty="0"/>
              <a:t>– один из основных типов растительного покрова земли, </a:t>
            </a:r>
            <a:r>
              <a:rPr lang="ru-RU" dirty="0" smtClean="0"/>
              <a:t>источник самого древнего </a:t>
            </a:r>
            <a:r>
              <a:rPr lang="ru-RU" dirty="0"/>
              <a:t>на земле материала – древесины, источник получения </a:t>
            </a:r>
            <a:r>
              <a:rPr lang="ru-RU" dirty="0" smtClean="0"/>
              <a:t>полезных растительных </a:t>
            </a:r>
            <a:r>
              <a:rPr lang="ru-RU" dirty="0"/>
              <a:t>продуктов, среда обитания животных. Мы должны его беречь, </a:t>
            </a:r>
            <a:r>
              <a:rPr lang="ru-RU" dirty="0" smtClean="0"/>
              <a:t>потому что </a:t>
            </a:r>
            <a:r>
              <a:rPr lang="ru-RU" dirty="0"/>
              <a:t>без леса и растений на Земле не будет жизни, так как в первую очередь </a:t>
            </a:r>
            <a:r>
              <a:rPr lang="ru-RU" dirty="0" smtClean="0"/>
              <a:t>лес источник</a:t>
            </a:r>
            <a:r>
              <a:rPr lang="ru-RU" dirty="0"/>
              <a:t>, необходимого нам, кислорода. Но почему-то, об этом мало </a:t>
            </a:r>
            <a:r>
              <a:rPr lang="ru-RU" dirty="0" smtClean="0"/>
              <a:t>кто вспоминает</a:t>
            </a:r>
            <a:r>
              <a:rPr lang="ru-RU" dirty="0"/>
              <a:t>, рубя лес на продажу и пытаясь нажиться на этом. Всё, что </a:t>
            </a:r>
            <a:r>
              <a:rPr lang="ru-RU" dirty="0" smtClean="0"/>
              <a:t>было изложено </a:t>
            </a:r>
            <a:r>
              <a:rPr lang="ru-RU" dirty="0"/>
              <a:t>выше, это просто высокие слова о том, что мы заботимся о лесе</a:t>
            </a:r>
            <a:r>
              <a:rPr lang="ru-RU" dirty="0" smtClean="0"/>
              <a:t>, бережём </a:t>
            </a:r>
            <a:r>
              <a:rPr lang="ru-RU" dirty="0"/>
              <a:t>его и так далее. Любой человек, который хотя бы несколько раз </a:t>
            </a:r>
            <a:r>
              <a:rPr lang="ru-RU" dirty="0" smtClean="0"/>
              <a:t>выезжал за </a:t>
            </a:r>
            <a:r>
              <a:rPr lang="ru-RU" dirty="0"/>
              <a:t>город, просто посмеётся над этими словами, потому что мы видим </a:t>
            </a:r>
            <a:r>
              <a:rPr lang="ru-RU" dirty="0" smtClean="0"/>
              <a:t>как вырубаются </a:t>
            </a:r>
            <a:r>
              <a:rPr lang="ru-RU" dirty="0"/>
              <a:t>наши леса. </a:t>
            </a:r>
            <a:r>
              <a:rPr lang="ru-RU" dirty="0" smtClean="0"/>
              <a:t>Я </a:t>
            </a:r>
            <a:r>
              <a:rPr lang="ru-RU" dirty="0"/>
              <a:t>считаю, что в нашей стране много говорят об этой проблеме, но </a:t>
            </a:r>
            <a:r>
              <a:rPr lang="ru-RU" dirty="0" smtClean="0"/>
              <a:t>реально ничего </a:t>
            </a:r>
            <a:r>
              <a:rPr lang="ru-RU" dirty="0"/>
              <a:t>не делается, так как правительство занято «более важными» вопросами, </a:t>
            </a:r>
            <a:r>
              <a:rPr lang="ru-RU" dirty="0" smtClean="0"/>
              <a:t>а лес </a:t>
            </a:r>
            <a:r>
              <a:rPr lang="ru-RU" dirty="0"/>
              <a:t>может и подождать. А пока другие страны, которые более </a:t>
            </a:r>
            <a:r>
              <a:rPr lang="ru-RU" dirty="0" smtClean="0"/>
              <a:t>внимательно относятся </a:t>
            </a:r>
            <a:r>
              <a:rPr lang="ru-RU" dirty="0"/>
              <a:t>к своим лесным ресурсам, скупают наш лес по бросовым ценам</a:t>
            </a:r>
            <a:r>
              <a:rPr lang="ru-RU" dirty="0" smtClean="0"/>
              <a:t>. Когда </a:t>
            </a:r>
            <a:r>
              <a:rPr lang="ru-RU" dirty="0"/>
              <a:t>у нашего правительства появится время на решение этого вопроса, </a:t>
            </a:r>
            <a:r>
              <a:rPr lang="ru-RU" dirty="0" smtClean="0"/>
              <a:t>будет уже </a:t>
            </a:r>
            <a:r>
              <a:rPr lang="ru-RU" dirty="0"/>
              <a:t>поздно.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  <a:cs typeface="Times New Roman" pitchFamily="18" charset="0"/>
              </a:rPr>
              <a:t>Человечество слишком медленно подходит к пониманию масштабов опасности, которую создает легкомысленное отношение к окружающей среде. Между тем решение таких грозных глобальных проблем, как экологические, требует неотложных энергичных совместных усилий международных организаций</a:t>
            </a:r>
            <a:r>
              <a:rPr lang="ru-RU" sz="1800" dirty="0">
                <a:latin typeface="+mn-lt"/>
                <a:cs typeface="Times New Roman" pitchFamily="18" charset="0"/>
              </a:rPr>
              <a:t>, государств, регионов, общественности.</a:t>
            </a:r>
          </a:p>
        </p:txBody>
      </p:sp>
      <p:pic>
        <p:nvPicPr>
          <p:cNvPr id="4" name="Содержимое 3" descr="Как защитить лес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71934" cy="70009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Большую </a:t>
            </a:r>
            <a:r>
              <a:rPr lang="ru-RU" dirty="0"/>
              <a:t>роль в </a:t>
            </a:r>
            <a:r>
              <a:rPr lang="ru-RU" dirty="0" smtClean="0"/>
              <a:t>поддержании </a:t>
            </a:r>
            <a:r>
              <a:rPr lang="ru-RU" dirty="0"/>
              <a:t>жизни на земле играет растительность лесов</a:t>
            </a:r>
            <a:r>
              <a:rPr lang="ru-RU" dirty="0" smtClean="0"/>
              <a:t>. Леса </a:t>
            </a:r>
            <a:r>
              <a:rPr lang="ru-RU" dirty="0"/>
              <a:t>нашей страны – </a:t>
            </a:r>
            <a:r>
              <a:rPr lang="ru-RU" dirty="0" smtClean="0"/>
              <a:t>ценнейшее национальное </a:t>
            </a:r>
            <a:r>
              <a:rPr lang="ru-RU" dirty="0"/>
              <a:t>богатство. Они занимают 811 млн. га</a:t>
            </a:r>
            <a:r>
              <a:rPr lang="ru-RU" dirty="0" smtClean="0"/>
              <a:t>. Лесной </a:t>
            </a:r>
            <a:r>
              <a:rPr lang="ru-RU" dirty="0"/>
              <a:t>покров – главная производительная сила Земли, энергетическая база </a:t>
            </a:r>
            <a:r>
              <a:rPr lang="ru-RU" dirty="0" smtClean="0"/>
              <a:t>её живой </a:t>
            </a:r>
            <a:r>
              <a:rPr lang="ru-RU" dirty="0"/>
              <a:t>оболочки – биосферы, связующие звено всех компонентов и </a:t>
            </a:r>
            <a:r>
              <a:rPr lang="ru-RU" dirty="0" smtClean="0"/>
              <a:t>важнейший фактор </a:t>
            </a:r>
            <a:r>
              <a:rPr lang="ru-RU" dirty="0"/>
              <a:t>её </a:t>
            </a:r>
            <a:r>
              <a:rPr lang="ru-RU" dirty="0" smtClean="0"/>
              <a:t>устойчивости.</a:t>
            </a:r>
          </a:p>
          <a:p>
            <a:r>
              <a:rPr lang="ru-RU" dirty="0" smtClean="0"/>
              <a:t> </a:t>
            </a:r>
            <a:r>
              <a:rPr lang="ru-RU" dirty="0"/>
              <a:t>Лес имеет огромные санитарно-гигиенические и целебные свойства. Неоценимо </a:t>
            </a:r>
            <a:r>
              <a:rPr lang="ru-RU" dirty="0" smtClean="0"/>
              <a:t>и эстетическое </a:t>
            </a:r>
            <a:r>
              <a:rPr lang="ru-RU" dirty="0"/>
              <a:t>значение лесов. Лес один из факторов поддержания </a:t>
            </a:r>
            <a:r>
              <a:rPr lang="ru-RU" dirty="0" smtClean="0"/>
              <a:t>равновесия химического </a:t>
            </a:r>
            <a:r>
              <a:rPr lang="ru-RU" dirty="0"/>
              <a:t>состава атмосферы, особенно в балансе трёх веществ: кислорода</a:t>
            </a:r>
            <a:r>
              <a:rPr lang="ru-RU" dirty="0" smtClean="0"/>
              <a:t>, углерода </a:t>
            </a:r>
            <a:r>
              <a:rPr lang="ru-RU" dirty="0"/>
              <a:t>и азота. Подсчитано, что 1 га леса в год способен поглотить </a:t>
            </a:r>
            <a:r>
              <a:rPr lang="ru-RU" dirty="0" smtClean="0"/>
              <a:t>5-10 тонн </a:t>
            </a:r>
            <a:r>
              <a:rPr lang="ru-RU" dirty="0"/>
              <a:t>углекислого газа и выделить 10-20 тонн кислорода. Леса </a:t>
            </a:r>
            <a:r>
              <a:rPr lang="ru-RU" dirty="0" smtClean="0"/>
              <a:t>называют «</a:t>
            </a:r>
            <a:r>
              <a:rPr lang="ru-RU" dirty="0"/>
              <a:t>зелёными лёгкими» планеты.</a:t>
            </a:r>
          </a:p>
        </p:txBody>
      </p:sp>
      <p:pic>
        <p:nvPicPr>
          <p:cNvPr id="1026" name="Picture 2" descr="http://www.3secrets.ru/_ld/18/1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1480"/>
            <a:ext cx="521494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Цели.</a:t>
            </a:r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/>
              <a:t>профилактической работы по противопожарной безопасности лесов,</a:t>
            </a:r>
          </a:p>
          <a:p>
            <a:r>
              <a:rPr lang="ru-RU" dirty="0" smtClean="0"/>
              <a:t>Сохранение </a:t>
            </a:r>
            <a:r>
              <a:rPr lang="ru-RU" dirty="0"/>
              <a:t>лесного богатства рабочего поселка Пачелма,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культуры поведения в лесу,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чувства гордости у населения за свою родину.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/>
              <a:t>     Задачи</a:t>
            </a:r>
            <a:r>
              <a:rPr lang="ru-RU" sz="3000" b="1" dirty="0"/>
              <a:t>.</a:t>
            </a:r>
            <a:endParaRPr lang="ru-RU" sz="3000" dirty="0"/>
          </a:p>
          <a:p>
            <a:pPr>
              <a:buNone/>
            </a:pPr>
            <a:r>
              <a:rPr lang="ru-RU" sz="3000" b="1" dirty="0"/>
              <a:t> </a:t>
            </a:r>
            <a:endParaRPr lang="ru-RU" sz="3000" dirty="0"/>
          </a:p>
          <a:p>
            <a:r>
              <a:rPr lang="ru-RU" sz="3000" dirty="0" smtClean="0"/>
              <a:t>Предупреждение </a:t>
            </a:r>
            <a:r>
              <a:rPr lang="ru-RU" sz="3000" dirty="0"/>
              <a:t>возникновения лесных пожаров в виде лекций, сообщений, индивидуальных бесед с населением;</a:t>
            </a:r>
          </a:p>
          <a:p>
            <a:r>
              <a:rPr lang="ru-RU" sz="3000" dirty="0" smtClean="0"/>
              <a:t>Ограничение </a:t>
            </a:r>
            <a:r>
              <a:rPr lang="ru-RU" sz="3000" dirty="0"/>
              <a:t>доступа населения в лесной массив с началом пожароопасного периода;</a:t>
            </a:r>
          </a:p>
          <a:p>
            <a:r>
              <a:rPr lang="ru-RU" sz="3000" dirty="0" smtClean="0"/>
              <a:t>Повышение </a:t>
            </a:r>
            <a:r>
              <a:rPr lang="ru-RU" sz="3000" dirty="0"/>
              <a:t>пожарной устойчивости насаждений путем регулирования состава древостоев, очистки леса от лесосечной захламленности, создание противопожарных барьеров;</a:t>
            </a:r>
          </a:p>
          <a:p>
            <a:r>
              <a:rPr lang="ru-RU" sz="3000" dirty="0" smtClean="0"/>
              <a:t>Развитие </a:t>
            </a:r>
            <a:r>
              <a:rPr lang="ru-RU" sz="3000" dirty="0"/>
              <a:t>самостоятельности, активности и инициативности учащихся по охране лесов.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+mn-lt"/>
              </a:rPr>
              <a:t>Проблема формирования экологической культуры школьников является одним из важнейших приоритетов образовательной политики в России и в регионах. Решение данной проблемы предполагает не только приобретение знаний, но и развитие личностей с активной природоохранной позицией. К большому сожалению, есть люди, которые считают, что в лесу все разрешено – разводить костер, оставлять мусор, ломать деревья, топтать, рвать и уничтожать растительность. Людей не беспокоит то, что на месте разведенного костра выгорает не только растительность, а и сама земля, на которой после </a:t>
            </a:r>
            <a:r>
              <a:rPr lang="ru-RU" sz="2000" dirty="0" smtClean="0">
                <a:latin typeface="+mn-lt"/>
              </a:rPr>
              <a:t>этого ничего </a:t>
            </a:r>
            <a:r>
              <a:rPr lang="ru-RU" sz="2000" dirty="0">
                <a:latin typeface="+mn-lt"/>
              </a:rPr>
              <a:t>не растет на протяжении трех – четырех лет.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Elena\Desktop\ПОЖАР,ЛЕС,\ЛЕС ГОРИТ\08ee8c4b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286412" cy="376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1900" dirty="0"/>
              <a:t>В некоторых местах массового отдыха на каждом гектаре остаются более двухсот следов от костров. Часто в лес приходят люди, которые не знают правил поведения в нем, их любовь к лесу лишь «потребительская». Вот почему большое значение имеет распространение среди населения, прежде всего учащихся школ, училищ, колледжей, знаний о лесе. Чем лучше они будут знать лес, тем сознательнее будут любить его. Наша задача – воспитать культурного человека, который глубоко и сознательно понимает связь между красотой и явлением в природе.</a:t>
            </a:r>
          </a:p>
          <a:p>
            <a:endParaRPr lang="ru-RU" dirty="0"/>
          </a:p>
        </p:txBody>
      </p:sp>
      <p:pic>
        <p:nvPicPr>
          <p:cNvPr id="4" name="Рисунок 3" descr="C:\Users\Elena\Desktop\ПОЖАР,ЛЕС,\1182_a4e5431b482b83c651948f5b6e9c209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571744"/>
            <a:ext cx="5715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215502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Школа</a:t>
            </a:r>
            <a:r>
              <a:rPr lang="ru-RU" sz="1400" dirty="0"/>
              <a:t>, как образовательное пространство, не может оставаться в стороне. Профилактическая работа по предупреждению возникновения пожаров в нашей школе проводится давно. А с этого года запускается проект по предупреждению пожаров в </a:t>
            </a:r>
            <a:r>
              <a:rPr lang="ru-RU" sz="1400" dirty="0" err="1"/>
              <a:t>Пачелмском</a:t>
            </a:r>
            <a:r>
              <a:rPr lang="ru-RU" sz="1400" dirty="0"/>
              <a:t> районе.</a:t>
            </a:r>
          </a:p>
          <a:p>
            <a:pPr>
              <a:buNone/>
            </a:pPr>
            <a:r>
              <a:rPr lang="ru-RU" sz="1400" dirty="0" smtClean="0"/>
              <a:t>            </a:t>
            </a:r>
            <a:r>
              <a:rPr lang="ru-RU" sz="1400" dirty="0"/>
              <a:t>Пожар – это страшное бедствие не только для древесной растительности, но и для всего живого. Гибнут и деревья, и птицы, и звери, выгорает лесная подстилка и верхний слой грунта. За несколько минут огонь уничтожает все, что росло несколькими десятилетиями. Он наносит ущерб даже тогда, когда распространяется лишь по земле и не переходит на кроны деревьев. При этом горит лесная подстилка, гибнут насекомые и микроорганизмы, огонь ослабляет деревья, на них нападают вредители, в связи с чем со временем деревья погибают. Главный вывод нашего проекта: строго соблюдайте правила противопожарной безопасности в лесу! Помните: защита окружающей среды – обязанность каждого гражданина </a:t>
            </a:r>
            <a:r>
              <a:rPr lang="ru-RU" sz="1400" dirty="0" smtClean="0"/>
              <a:t>земли</a:t>
            </a:r>
            <a:r>
              <a:rPr lang="ru-RU" sz="1400" dirty="0"/>
              <a:t>! 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6386" name="Picture 2" descr="http://dtpochevidets.ru/upload/iblock/a00/09aee09967a3813fe4fb6129cdf086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14393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715436" cy="66437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     Мы </a:t>
            </a:r>
            <a:r>
              <a:rPr lang="ru-RU" sz="2400" dirty="0"/>
              <a:t>изготовили листовки с призывом «Все на защиту леса от пожара!» и памятки «Поведение в лесу». Во всех классах нашей школы проведены профилактические работы по пожарной безопасности. Важно не только познакомить с правилами и законами, назвать величину потерь, убытков, но и уметь объяснить их причину, сущность. Особое внимание уделяем размерам ущерба, нанесенного природе и людям, а не величины штрафных санкций. В младших классах познакомили с проблемой пожаров в лесу в виде презентации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               ПАМЯТКА  </a:t>
            </a:r>
            <a:r>
              <a:rPr lang="ru-RU" sz="3100" b="1" dirty="0">
                <a:solidFill>
                  <a:srgbClr val="FF0000"/>
                </a:solidFill>
              </a:rPr>
              <a:t>«ПОВЕДЕНИЕ В ЛЕСУ»</a:t>
            </a:r>
            <a:endParaRPr lang="ru-RU" sz="31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 </a:t>
            </a:r>
            <a:endParaRPr lang="ru-RU" sz="31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dirty="0">
                <a:solidFill>
                  <a:srgbClr val="FF0000"/>
                </a:solidFill>
              </a:rPr>
              <a:t>1. Строго соблюдайте правила противопожарной безопасности в лесу!</a:t>
            </a:r>
          </a:p>
          <a:p>
            <a:pPr>
              <a:buNone/>
            </a:pPr>
            <a:r>
              <a:rPr lang="ru-RU" sz="3100" dirty="0">
                <a:solidFill>
                  <a:srgbClr val="FF0000"/>
                </a:solidFill>
              </a:rPr>
              <a:t>2. Помните: защита окружающей среды – обязанность каждого гражданина земли!</a:t>
            </a:r>
          </a:p>
          <a:p>
            <a:pPr>
              <a:buNone/>
            </a:pPr>
            <a:r>
              <a:rPr lang="ru-RU" sz="3100" dirty="0">
                <a:solidFill>
                  <a:srgbClr val="FF0000"/>
                </a:solidFill>
              </a:rPr>
              <a:t>3. Прежде чем разложить огонь, в определенном для него месте снимают слой дернины и относят её в сторону, когда потребность в костре исчезает, его нужно погасить, заливая водой или забрасывая землей, а дернину положить на прежнее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640</Words>
  <Application>Microsoft Office PowerPoint</Application>
  <PresentationFormat>Экран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МОУ СОШ № 2 р.п.Пачелма   Проект на тему: «Все вместе на защиту леса от пожара!»            </vt:lpstr>
      <vt:lpstr>Человечество слишком медленно подходит к пониманию масштабов опасности, которую создает легкомысленное отношение к окружающей среде. Между тем решение таких грозных глобальных проблем, как экологические, требует неотложных энергичных совместных усилий международных организаций, государств, регионов, общественности.</vt:lpstr>
      <vt:lpstr>Слайд 3</vt:lpstr>
      <vt:lpstr>Слайд 4</vt:lpstr>
      <vt:lpstr>Слайд 5</vt:lpstr>
      <vt:lpstr>Проблема формирования экологической культуры школьников является одним из важнейших приоритетов образовательной политики в России и в регионах. Решение данной проблемы предполагает не только приобретение знаний, но и развитие личностей с активной природоохранной позицией. К большому сожалению, есть люди, которые считают, что в лесу все разрешено – разводить костер, оставлять мусор, ломать деревья, топтать, рвать и уничтожать растительность. Людей не беспокоит то, что на месте разведенного костра выгорает не только растительность, а и сама земля, на которой после этого ничего не растет на протяжении трех – четырех лет.   </vt:lpstr>
      <vt:lpstr>Слайд 7</vt:lpstr>
      <vt:lpstr>Слайд 8</vt:lpstr>
      <vt:lpstr>Слайд 9</vt:lpstr>
      <vt:lpstr>Листовка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 2 р.п.Пачелма     Проект на тему: «Все вместе на защиту леса от пожара!»</dc:title>
  <dc:creator>саня</dc:creator>
  <cp:lastModifiedBy>саня</cp:lastModifiedBy>
  <cp:revision>8</cp:revision>
  <dcterms:created xsi:type="dcterms:W3CDTF">2015-11-16T17:28:27Z</dcterms:created>
  <dcterms:modified xsi:type="dcterms:W3CDTF">2016-02-04T16:18:04Z</dcterms:modified>
</cp:coreProperties>
</file>