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71" r:id="rId14"/>
    <p:sldId id="272" r:id="rId15"/>
    <p:sldId id="273" r:id="rId16"/>
    <p:sldId id="274" r:id="rId17"/>
    <p:sldId id="275" r:id="rId18"/>
    <p:sldId id="276" r:id="rId19"/>
    <p:sldId id="278" r:id="rId20"/>
    <p:sldId id="279" r:id="rId21"/>
    <p:sldId id="280" r:id="rId22"/>
    <p:sldId id="281" r:id="rId23"/>
    <p:sldId id="277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2" r:id="rId34"/>
    <p:sldId id="295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117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DD957E-AC4E-4E47-AB35-FEA46802BDF8}" type="datetimeFigureOut">
              <a:rPr lang="ru-RU" smtClean="0"/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09F2951-5DE2-4406-862F-B3BA0E20AB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DD957E-AC4E-4E47-AB35-FEA46802BDF8}" type="datetimeFigureOut">
              <a:rPr lang="ru-RU" smtClean="0"/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09F2951-5DE2-4406-862F-B3BA0E20AB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DD957E-AC4E-4E47-AB35-FEA46802BDF8}" type="datetimeFigureOut">
              <a:rPr lang="ru-RU" smtClean="0"/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09F2951-5DE2-4406-862F-B3BA0E20AB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DD957E-AC4E-4E47-AB35-FEA46802BDF8}" type="datetimeFigureOut">
              <a:rPr lang="ru-RU" smtClean="0"/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09F2951-5DE2-4406-862F-B3BA0E20AB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DD957E-AC4E-4E47-AB35-FEA46802BDF8}" type="datetimeFigureOut">
              <a:rPr lang="ru-RU" smtClean="0"/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09F2951-5DE2-4406-862F-B3BA0E20AB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DD957E-AC4E-4E47-AB35-FEA46802BDF8}" type="datetimeFigureOut">
              <a:rPr lang="ru-RU" smtClean="0"/>
              <a:t>01.02.2016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09F2951-5DE2-4406-862F-B3BA0E20AB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DD957E-AC4E-4E47-AB35-FEA46802BDF8}" type="datetimeFigureOut">
              <a:rPr lang="ru-RU" smtClean="0"/>
              <a:t>01.02.2016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09F2951-5DE2-4406-862F-B3BA0E20AB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DD957E-AC4E-4E47-AB35-FEA46802BDF8}" type="datetimeFigureOut">
              <a:rPr lang="ru-RU" smtClean="0"/>
              <a:t>01.02.2016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09F2951-5DE2-4406-862F-B3BA0E20AB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DD957E-AC4E-4E47-AB35-FEA46802BDF8}" type="datetimeFigureOut">
              <a:rPr lang="ru-RU" smtClean="0"/>
              <a:t>01.02.2016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09F2951-5DE2-4406-862F-B3BA0E20AB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DD957E-AC4E-4E47-AB35-FEA46802BDF8}" type="datetimeFigureOut">
              <a:rPr lang="ru-RU" smtClean="0"/>
              <a:t>01.02.2016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09F2951-5DE2-4406-862F-B3BA0E20AB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DD957E-AC4E-4E47-AB35-FEA46802BDF8}" type="datetimeFigureOut">
              <a:rPr lang="ru-RU" smtClean="0"/>
              <a:t>01.02.2016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09F2951-5DE2-4406-862F-B3BA0E20AB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1" name="Picture 2" descr="C:\Users\Компас\Desktop\Кружевные бордюры\krugev129.png"/>
            <p:cNvPicPr>
              <a:picLocks noChangeAspect="1" noChangeArrowheads="1"/>
            </p:cNvPicPr>
            <p:nvPr userDrawn="1"/>
          </p:nvPicPr>
          <p:blipFill>
            <a:blip r:embed="rId13" cstate="screen"/>
            <a:srcRect/>
            <a:stretch>
              <a:fillRect/>
            </a:stretch>
          </p:blipFill>
          <p:spPr bwMode="auto">
            <a:xfrm rot="5400000" flipH="1">
              <a:off x="-2448272" y="2996952"/>
              <a:ext cx="5688632" cy="792088"/>
            </a:xfrm>
            <a:prstGeom prst="rect">
              <a:avLst/>
            </a:prstGeom>
            <a:noFill/>
          </p:spPr>
        </p:pic>
        <p:pic>
          <p:nvPicPr>
            <p:cNvPr id="10" name="Picture 2" descr="C:\Users\Компас\Desktop\Кружевные бордюры\krugev129.png"/>
            <p:cNvPicPr>
              <a:picLocks noChangeAspect="1" noChangeArrowheads="1"/>
            </p:cNvPicPr>
            <p:nvPr userDrawn="1"/>
          </p:nvPicPr>
          <p:blipFill>
            <a:blip r:embed="rId13" cstate="screen"/>
            <a:srcRect/>
            <a:stretch>
              <a:fillRect/>
            </a:stretch>
          </p:blipFill>
          <p:spPr bwMode="auto">
            <a:xfrm rot="16200000">
              <a:off x="5903640" y="2996952"/>
              <a:ext cx="5688632" cy="792088"/>
            </a:xfrm>
            <a:prstGeom prst="rect">
              <a:avLst/>
            </a:prstGeom>
            <a:noFill/>
          </p:spPr>
        </p:pic>
        <p:pic>
          <p:nvPicPr>
            <p:cNvPr id="13314" name="Picture 2" descr="C:\Users\Компас\Desktop\Кружевные бордюры\krugev129.png"/>
            <p:cNvPicPr>
              <a:picLocks noChangeAspect="1" noChangeArrowheads="1"/>
            </p:cNvPicPr>
            <p:nvPr userDrawn="1"/>
          </p:nvPicPr>
          <p:blipFill>
            <a:blip r:embed="rId13" cstate="screen"/>
            <a:srcRect/>
            <a:stretch>
              <a:fillRect/>
            </a:stretch>
          </p:blipFill>
          <p:spPr bwMode="auto">
            <a:xfrm>
              <a:off x="0" y="6065912"/>
              <a:ext cx="9144000" cy="792088"/>
            </a:xfrm>
            <a:prstGeom prst="rect">
              <a:avLst/>
            </a:prstGeom>
            <a:noFill/>
          </p:spPr>
        </p:pic>
        <p:sp>
          <p:nvSpPr>
            <p:cNvPr id="13313" name="Rectangle 1"/>
            <p:cNvSpPr>
              <a:spLocks noChangeArrowheads="1"/>
            </p:cNvSpPr>
            <p:nvPr userDrawn="1"/>
          </p:nvSpPr>
          <p:spPr bwMode="auto">
            <a:xfrm>
              <a:off x="0" y="6642556"/>
              <a:ext cx="1245854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FokinaLida.75@mail.ru</a:t>
              </a:r>
              <a:endPara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9" name="Picture 2" descr="C:\Users\Компас\Desktop\Кружевные бордюры\krugev129.png"/>
            <p:cNvPicPr>
              <a:picLocks noChangeAspect="1" noChangeArrowheads="1"/>
            </p:cNvPicPr>
            <p:nvPr userDrawn="1"/>
          </p:nvPicPr>
          <p:blipFill>
            <a:blip r:embed="rId13" cstate="screen"/>
            <a:srcRect/>
            <a:stretch>
              <a:fillRect/>
            </a:stretch>
          </p:blipFill>
          <p:spPr bwMode="auto">
            <a:xfrm flipH="1">
              <a:off x="0" y="0"/>
              <a:ext cx="9144000" cy="792088"/>
            </a:xfrm>
            <a:prstGeom prst="rect">
              <a:avLst/>
            </a:prstGeom>
            <a:noFill/>
          </p:spPr>
        </p:pic>
      </p:grpSp>
      <p:sp>
        <p:nvSpPr>
          <p:cNvPr id="13" name="Рамка 12"/>
          <p:cNvSpPr/>
          <p:nvPr/>
        </p:nvSpPr>
        <p:spPr>
          <a:xfrm>
            <a:off x="0" y="0"/>
            <a:ext cx="9144000" cy="6858000"/>
          </a:xfrm>
          <a:prstGeom prst="frame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8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9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0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1.wdp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2.wdp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3.wdp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4.wdp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5.wdp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6.wdp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27.wdp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28.wdp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29.wdp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30.wdp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31.wdp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32.wdp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33.wdp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34.wdp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35.wdp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microsoft.com/office/2007/relationships/hdphoto" Target="../media/hdphoto3.wdp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36.wdp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37.wdp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38.wdp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39.wdp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40.wdp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5" Type="http://schemas.microsoft.com/office/2007/relationships/hdphoto" Target="../media/hdphoto5.wdp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microsoft.com/office/2007/relationships/hdphoto" Target="../media/hdphoto7.wdp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5" Type="http://schemas.microsoft.com/office/2007/relationships/hdphoto" Target="../media/hdphoto9.wdp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5" Type="http://schemas.microsoft.com/office/2007/relationships/hdphoto" Target="../media/hdphoto11.wdp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5" Type="http://schemas.microsoft.com/office/2007/relationships/hdphoto" Target="../media/hdphoto13.wdp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5" Type="http://schemas.microsoft.com/office/2007/relationships/hdphoto" Target="../media/hdphoto15.wdp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59" y="808544"/>
            <a:ext cx="4143919" cy="3268527"/>
          </a:xfrm>
        </p:spPr>
        <p:txBody>
          <a:bodyPr/>
          <a:lstStyle/>
          <a:p>
            <a:r>
              <a:rPr lang="ru-RU" sz="5400" b="1" dirty="0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«</a:t>
            </a:r>
            <a:r>
              <a:rPr lang="ru-RU" sz="5400" b="1" dirty="0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Изготовление мягкой игрушки «Черепаха»</a:t>
            </a:r>
            <a:endParaRPr lang="ru-RU" sz="5400" b="1" dirty="0">
              <a:solidFill>
                <a:schemeClr val="accent1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4149080"/>
            <a:ext cx="7488832" cy="2016224"/>
          </a:xfrm>
        </p:spPr>
        <p:txBody>
          <a:bodyPr/>
          <a:lstStyle/>
          <a:p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Разработала педагог  Шевцова Марина Александровна МБОУ ДО ДДТ МО Кавказский район Краснодарский край.</a:t>
            </a:r>
            <a:endParaRPr lang="ru-RU" sz="3200" dirty="0">
              <a:solidFill>
                <a:schemeClr val="accent1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32040" y="808544"/>
            <a:ext cx="3351832" cy="29855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626617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84213" y="692150"/>
            <a:ext cx="7739062" cy="1224682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Обводим на ткани шаблоны 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«Панцирь» и вырезаем.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2132856"/>
            <a:ext cx="6965486" cy="3917538"/>
          </a:xfrm>
        </p:spPr>
      </p:pic>
    </p:spTree>
    <p:extLst>
      <p:ext uri="{BB962C8B-B14F-4D97-AF65-F5344CB8AC3E}">
        <p14:creationId xmlns:p14="http://schemas.microsoft.com/office/powerpoint/2010/main" val="40347086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3" y="692150"/>
            <a:ext cx="7739062" cy="1080666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Сшиваем детали панциря швом 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«Через край».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701785" y="618695"/>
            <a:ext cx="3888435" cy="6916757"/>
          </a:xfrm>
        </p:spPr>
      </p:pic>
    </p:spTree>
    <p:extLst>
      <p:ext uri="{BB962C8B-B14F-4D97-AF65-F5344CB8AC3E}">
        <p14:creationId xmlns:p14="http://schemas.microsoft.com/office/powerpoint/2010/main" val="28691587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3" y="692150"/>
            <a:ext cx="7739062" cy="1224682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Сшиваем детали панциря швом 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«Через край».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2132856"/>
            <a:ext cx="6909462" cy="3886028"/>
          </a:xfrm>
        </p:spPr>
      </p:pic>
    </p:spTree>
    <p:extLst>
      <p:ext uri="{BB962C8B-B14F-4D97-AF65-F5344CB8AC3E}">
        <p14:creationId xmlns:p14="http://schemas.microsoft.com/office/powerpoint/2010/main" val="38585398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3" y="692150"/>
            <a:ext cx="7739062" cy="1296690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Пришиваем макушку панциря 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швом «Через край».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2060848"/>
            <a:ext cx="6981468" cy="3926526"/>
          </a:xfrm>
        </p:spPr>
      </p:pic>
    </p:spTree>
    <p:extLst>
      <p:ext uri="{BB962C8B-B14F-4D97-AF65-F5344CB8AC3E}">
        <p14:creationId xmlns:p14="http://schemas.microsoft.com/office/powerpoint/2010/main" val="39282318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3" y="692150"/>
            <a:ext cx="7739062" cy="1224682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Обводим на ткани шаблон 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«Донышко» и вырезаем.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1640" y="2132856"/>
            <a:ext cx="6653398" cy="3742012"/>
          </a:xfrm>
        </p:spPr>
      </p:pic>
    </p:spTree>
    <p:extLst>
      <p:ext uri="{BB962C8B-B14F-4D97-AF65-F5344CB8AC3E}">
        <p14:creationId xmlns:p14="http://schemas.microsoft.com/office/powerpoint/2010/main" val="4487697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3" y="692150"/>
            <a:ext cx="7739062" cy="1152674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Сшиваем деталь донышка с панцирем швом «Через край».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624" y="2132856"/>
            <a:ext cx="6893478" cy="3877038"/>
          </a:xfrm>
        </p:spPr>
      </p:pic>
    </p:spTree>
    <p:extLst>
      <p:ext uri="{BB962C8B-B14F-4D97-AF65-F5344CB8AC3E}">
        <p14:creationId xmlns:p14="http://schemas.microsoft.com/office/powerpoint/2010/main" val="31508298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3" y="692150"/>
            <a:ext cx="7739062" cy="1224682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Выворачиваем панцирь и набиваем синтепоном.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624" y="2132856"/>
            <a:ext cx="6912768" cy="3887887"/>
          </a:xfrm>
        </p:spPr>
      </p:pic>
    </p:spTree>
    <p:extLst>
      <p:ext uri="{BB962C8B-B14F-4D97-AF65-F5344CB8AC3E}">
        <p14:creationId xmlns:p14="http://schemas.microsoft.com/office/powerpoint/2010/main" val="2115711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3" y="692150"/>
            <a:ext cx="7739062" cy="1080666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Обводим на ткани шаблон 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«Лапа» и вырезаем.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632" y="2132856"/>
            <a:ext cx="6725405" cy="3782510"/>
          </a:xfrm>
        </p:spPr>
      </p:pic>
    </p:spTree>
    <p:extLst>
      <p:ext uri="{BB962C8B-B14F-4D97-AF65-F5344CB8AC3E}">
        <p14:creationId xmlns:p14="http://schemas.microsoft.com/office/powerpoint/2010/main" val="1539263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3" y="692150"/>
            <a:ext cx="7739062" cy="1152674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Сшиваем детали лап швом 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«Через край».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632" y="2132856"/>
            <a:ext cx="6696744" cy="3766391"/>
          </a:xfrm>
        </p:spPr>
      </p:pic>
    </p:spTree>
    <p:extLst>
      <p:ext uri="{BB962C8B-B14F-4D97-AF65-F5344CB8AC3E}">
        <p14:creationId xmlns:p14="http://schemas.microsoft.com/office/powerpoint/2010/main" val="37770219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3" y="692150"/>
            <a:ext cx="7739062" cy="1224682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Выворачиваем детали лап и 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набиваем синтепоном.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632" y="2132856"/>
            <a:ext cx="6768752" cy="3806889"/>
          </a:xfrm>
        </p:spPr>
      </p:pic>
    </p:spTree>
    <p:extLst>
      <p:ext uri="{BB962C8B-B14F-4D97-AF65-F5344CB8AC3E}">
        <p14:creationId xmlns:p14="http://schemas.microsoft.com/office/powerpoint/2010/main" val="3270314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Материалы и инструменты.</a:t>
            </a:r>
            <a:endParaRPr lang="ru-RU" sz="4400" b="1" dirty="0">
              <a:solidFill>
                <a:schemeClr val="accent1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600200"/>
            <a:ext cx="7272808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Т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кань велюр, синтепон, лента атласная, нитки швейные, клеёнка, глазки пластмассовые, картон, ручка, ножницы,  игла швейная, иглы для скрепления, клей полимерный .</a:t>
            </a:r>
            <a:endParaRPr lang="ru-RU" sz="3600" dirty="0">
              <a:solidFill>
                <a:schemeClr val="accent1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70503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792088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Пришиваем лапы «Потайным» швом.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2204864"/>
            <a:ext cx="6584974" cy="3703529"/>
          </a:xfrm>
        </p:spPr>
      </p:pic>
    </p:spTree>
    <p:extLst>
      <p:ext uri="{BB962C8B-B14F-4D97-AF65-F5344CB8AC3E}">
        <p14:creationId xmlns:p14="http://schemas.microsoft.com/office/powerpoint/2010/main" val="5105973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3" y="692150"/>
            <a:ext cx="7739062" cy="1152674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Обводим на ткани шаблон 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«Хвост» и вырезаем.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624" y="2130994"/>
            <a:ext cx="6840760" cy="3847389"/>
          </a:xfrm>
        </p:spPr>
      </p:pic>
    </p:spTree>
    <p:extLst>
      <p:ext uri="{BB962C8B-B14F-4D97-AF65-F5344CB8AC3E}">
        <p14:creationId xmlns:p14="http://schemas.microsoft.com/office/powerpoint/2010/main" val="27898714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3" y="692150"/>
            <a:ext cx="7739062" cy="1152674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Сшиваем детали хвоста швом 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«Через край».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632" y="2132856"/>
            <a:ext cx="6785704" cy="3816424"/>
          </a:xfrm>
        </p:spPr>
      </p:pic>
    </p:spTree>
    <p:extLst>
      <p:ext uri="{BB962C8B-B14F-4D97-AF65-F5344CB8AC3E}">
        <p14:creationId xmlns:p14="http://schemas.microsoft.com/office/powerpoint/2010/main" val="15709015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3" y="692150"/>
            <a:ext cx="7739062" cy="1224682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Выворачиваем деталь хвоста и набиваем синтепоном.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624" y="2132856"/>
            <a:ext cx="6624736" cy="3725892"/>
          </a:xfrm>
        </p:spPr>
      </p:pic>
    </p:spTree>
    <p:extLst>
      <p:ext uri="{BB962C8B-B14F-4D97-AF65-F5344CB8AC3E}">
        <p14:creationId xmlns:p14="http://schemas.microsoft.com/office/powerpoint/2010/main" val="8045611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224136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Пришиваем хвост «Потайным» швом.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624" y="2060848"/>
            <a:ext cx="6840760" cy="3847389"/>
          </a:xfrm>
        </p:spPr>
      </p:pic>
    </p:spTree>
    <p:extLst>
      <p:ext uri="{BB962C8B-B14F-4D97-AF65-F5344CB8AC3E}">
        <p14:creationId xmlns:p14="http://schemas.microsoft.com/office/powerpoint/2010/main" val="12284178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3" y="692150"/>
            <a:ext cx="7739062" cy="1152674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Обводим на ткани шаблон 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«Шея» и вырезаем.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632" y="2132856"/>
            <a:ext cx="6624736" cy="3725892"/>
          </a:xfrm>
        </p:spPr>
      </p:pic>
    </p:spTree>
    <p:extLst>
      <p:ext uri="{BB962C8B-B14F-4D97-AF65-F5344CB8AC3E}">
        <p14:creationId xmlns:p14="http://schemas.microsoft.com/office/powerpoint/2010/main" val="2327665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3" y="692150"/>
            <a:ext cx="7739062" cy="1224682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Сшиваем деталь шеи швом 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«Через край».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2132856"/>
            <a:ext cx="6945015" cy="3906024"/>
          </a:xfrm>
        </p:spPr>
      </p:pic>
    </p:spTree>
    <p:extLst>
      <p:ext uri="{BB962C8B-B14F-4D97-AF65-F5344CB8AC3E}">
        <p14:creationId xmlns:p14="http://schemas.microsoft.com/office/powerpoint/2010/main" val="33336401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3" y="692150"/>
            <a:ext cx="7739062" cy="1152674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Обводим на ткани шаблон 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«Голова» и вырезаем.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2060848"/>
            <a:ext cx="6945015" cy="3906024"/>
          </a:xfrm>
        </p:spPr>
      </p:pic>
    </p:spTree>
    <p:extLst>
      <p:ext uri="{BB962C8B-B14F-4D97-AF65-F5344CB8AC3E}">
        <p14:creationId xmlns:p14="http://schemas.microsoft.com/office/powerpoint/2010/main" val="29498848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3" y="692150"/>
            <a:ext cx="7739062" cy="1152674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Сшиваем на деталях головы выточки швом «Через край».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624" y="2132856"/>
            <a:ext cx="6840760" cy="3847389"/>
          </a:xfrm>
        </p:spPr>
      </p:pic>
    </p:spTree>
    <p:extLst>
      <p:ext uri="{BB962C8B-B14F-4D97-AF65-F5344CB8AC3E}">
        <p14:creationId xmlns:p14="http://schemas.microsoft.com/office/powerpoint/2010/main" val="16246804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3" y="692150"/>
            <a:ext cx="7739062" cy="1152674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Сшиваем детали головы швом 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«Через край».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3149" y="2132856"/>
            <a:ext cx="6853227" cy="3854400"/>
          </a:xfrm>
        </p:spPr>
      </p:pic>
    </p:spTree>
    <p:extLst>
      <p:ext uri="{BB962C8B-B14F-4D97-AF65-F5344CB8AC3E}">
        <p14:creationId xmlns:p14="http://schemas.microsoft.com/office/powerpoint/2010/main" val="3081902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84213" y="692150"/>
            <a:ext cx="7739062" cy="1080666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Изготавливаем из картона 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шаблон «Голова».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600" y="2420888"/>
            <a:ext cx="3600399" cy="2704876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16016" y="2348880"/>
            <a:ext cx="3384376" cy="2704951"/>
          </a:xfrm>
        </p:spPr>
      </p:pic>
    </p:spTree>
    <p:extLst>
      <p:ext uri="{BB962C8B-B14F-4D97-AF65-F5344CB8AC3E}">
        <p14:creationId xmlns:p14="http://schemas.microsoft.com/office/powerpoint/2010/main" val="12162982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3" y="692150"/>
            <a:ext cx="7739062" cy="1080666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Выворачиваем деталь головы и набиваем синтепоном.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2060848"/>
            <a:ext cx="7037494" cy="3958036"/>
          </a:xfrm>
        </p:spPr>
      </p:pic>
    </p:spTree>
    <p:extLst>
      <p:ext uri="{BB962C8B-B14F-4D97-AF65-F5344CB8AC3E}">
        <p14:creationId xmlns:p14="http://schemas.microsoft.com/office/powerpoint/2010/main" val="14223141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3" y="692150"/>
            <a:ext cx="7739062" cy="1080666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Зашиваем набивочное отверстие «Потайным» швом.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624" y="2060848"/>
            <a:ext cx="6781430" cy="3814020"/>
          </a:xfrm>
        </p:spPr>
      </p:pic>
    </p:spTree>
    <p:extLst>
      <p:ext uri="{BB962C8B-B14F-4D97-AF65-F5344CB8AC3E}">
        <p14:creationId xmlns:p14="http://schemas.microsoft.com/office/powerpoint/2010/main" val="21305622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3" y="692150"/>
            <a:ext cx="7739062" cy="1080666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Пришиваем голову и  шею «Потайным» швом.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2060848"/>
            <a:ext cx="6984776" cy="3928386"/>
          </a:xfrm>
        </p:spPr>
      </p:pic>
    </p:spTree>
    <p:extLst>
      <p:ext uri="{BB962C8B-B14F-4D97-AF65-F5344CB8AC3E}">
        <p14:creationId xmlns:p14="http://schemas.microsoft.com/office/powerpoint/2010/main" val="20539330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3" y="908720"/>
            <a:ext cx="7739062" cy="936104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Приклеиваем ротик и глазки.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1916832"/>
            <a:ext cx="7062622" cy="3930791"/>
          </a:xfrm>
        </p:spPr>
      </p:pic>
    </p:spTree>
    <p:extLst>
      <p:ext uri="{BB962C8B-B14F-4D97-AF65-F5344CB8AC3E}">
        <p14:creationId xmlns:p14="http://schemas.microsoft.com/office/powerpoint/2010/main" val="12730859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3" y="908720"/>
            <a:ext cx="7739062" cy="864096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Готовое изделие украшаем шляпой.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922" y="1838239"/>
            <a:ext cx="7053478" cy="3967026"/>
          </a:xfrm>
        </p:spPr>
      </p:pic>
    </p:spTree>
    <p:extLst>
      <p:ext uri="{BB962C8B-B14F-4D97-AF65-F5344CB8AC3E}">
        <p14:creationId xmlns:p14="http://schemas.microsoft.com/office/powerpoint/2010/main" val="39605617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84213" y="692150"/>
            <a:ext cx="7739062" cy="1368698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Изготавливаем из картона 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шаблон «Донышко».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971600" y="2492896"/>
            <a:ext cx="3457575" cy="2809875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16016" y="2492896"/>
            <a:ext cx="3384376" cy="2808312"/>
          </a:xfrm>
        </p:spPr>
      </p:pic>
    </p:spTree>
    <p:extLst>
      <p:ext uri="{BB962C8B-B14F-4D97-AF65-F5344CB8AC3E}">
        <p14:creationId xmlns:p14="http://schemas.microsoft.com/office/powerpoint/2010/main" val="32898698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84213" y="692150"/>
            <a:ext cx="7739062" cy="1152674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Изготавливаем из картона 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шаблон «Хвост».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971600" y="2492896"/>
            <a:ext cx="3457575" cy="2809875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16016" y="2492896"/>
            <a:ext cx="3456384" cy="2808312"/>
          </a:xfrm>
        </p:spPr>
      </p:pic>
    </p:spTree>
    <p:extLst>
      <p:ext uri="{BB962C8B-B14F-4D97-AF65-F5344CB8AC3E}">
        <p14:creationId xmlns:p14="http://schemas.microsoft.com/office/powerpoint/2010/main" val="9709523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84213" y="692150"/>
            <a:ext cx="7739062" cy="1224682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Изготавливаем из картона шаблон «Макушка панциря».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043608" y="2492896"/>
            <a:ext cx="3381375" cy="2809875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88024" y="2492896"/>
            <a:ext cx="3240360" cy="2808312"/>
          </a:xfrm>
        </p:spPr>
      </p:pic>
    </p:spTree>
    <p:extLst>
      <p:ext uri="{BB962C8B-B14F-4D97-AF65-F5344CB8AC3E}">
        <p14:creationId xmlns:p14="http://schemas.microsoft.com/office/powerpoint/2010/main" val="41234677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84213" y="692150"/>
            <a:ext cx="7739062" cy="1152674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Изготавливаем из картона 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шаблон «Лапа».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115616" y="2420888"/>
            <a:ext cx="3238500" cy="2876550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4008" y="2420888"/>
            <a:ext cx="3456384" cy="2880320"/>
          </a:xfrm>
        </p:spPr>
      </p:pic>
    </p:spTree>
    <p:extLst>
      <p:ext uri="{BB962C8B-B14F-4D97-AF65-F5344CB8AC3E}">
        <p14:creationId xmlns:p14="http://schemas.microsoft.com/office/powerpoint/2010/main" val="12781036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84213" y="692150"/>
            <a:ext cx="7739062" cy="1224682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Изготавливаем из картона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 шаблоны «Панцирь».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899592" y="2636912"/>
            <a:ext cx="3676650" cy="2733675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88024" y="2564904"/>
            <a:ext cx="3456384" cy="2736304"/>
          </a:xfrm>
        </p:spPr>
      </p:pic>
    </p:spTree>
    <p:extLst>
      <p:ext uri="{BB962C8B-B14F-4D97-AF65-F5344CB8AC3E}">
        <p14:creationId xmlns:p14="http://schemas.microsoft.com/office/powerpoint/2010/main" val="24622926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84213" y="692150"/>
            <a:ext cx="7739062" cy="1152674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Изготавливаем из картона 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Monotype Corsiva" panose="03010101010201010101" pitchFamily="66" charset="0"/>
              </a:rPr>
              <a:t>шаблон «Шея».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971600" y="2564904"/>
            <a:ext cx="3457575" cy="2667000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4008" y="2564904"/>
            <a:ext cx="3456384" cy="2592288"/>
          </a:xfrm>
        </p:spPr>
      </p:pic>
    </p:spTree>
    <p:extLst>
      <p:ext uri="{BB962C8B-B14F-4D97-AF65-F5344CB8AC3E}">
        <p14:creationId xmlns:p14="http://schemas.microsoft.com/office/powerpoint/2010/main" val="1259115918"/>
      </p:ext>
    </p:extLst>
  </p:cSld>
  <p:clrMapOvr>
    <a:masterClrMapping/>
  </p:clrMapOvr>
</p:sld>
</file>

<file path=ppt/theme/theme1.xml><?xml version="1.0" encoding="utf-8"?>
<a:theme xmlns:a="http://schemas.openxmlformats.org/drawingml/2006/main" name="кружева голубы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кружева голубые</Template>
  <TotalTime>250</TotalTime>
  <Words>220</Words>
  <Application>Microsoft Office PowerPoint</Application>
  <PresentationFormat>Экран (4:3)</PresentationFormat>
  <Paragraphs>36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кружева голубые</vt:lpstr>
      <vt:lpstr>«Изготовление мягкой игрушки «Черепаха»</vt:lpstr>
      <vt:lpstr>Материалы и инструменты.</vt:lpstr>
      <vt:lpstr>Изготавливаем из картона  шаблон «Голова».</vt:lpstr>
      <vt:lpstr>Изготавливаем из картона  шаблон «Донышко».</vt:lpstr>
      <vt:lpstr>Изготавливаем из картона  шаблон «Хвост».</vt:lpstr>
      <vt:lpstr>Изготавливаем из картона шаблон «Макушка панциря».</vt:lpstr>
      <vt:lpstr>Изготавливаем из картона  шаблон «Лапа».</vt:lpstr>
      <vt:lpstr>Изготавливаем из картона  шаблоны «Панцирь».</vt:lpstr>
      <vt:lpstr>Изготавливаем из картона  шаблон «Шея».</vt:lpstr>
      <vt:lpstr>Обводим на ткани шаблоны  «Панцирь» и вырезаем.</vt:lpstr>
      <vt:lpstr>Сшиваем детали панциря швом  «Через край».</vt:lpstr>
      <vt:lpstr>Сшиваем детали панциря швом  «Через край».</vt:lpstr>
      <vt:lpstr>Пришиваем макушку панциря  швом «Через край».</vt:lpstr>
      <vt:lpstr>Обводим на ткани шаблон  «Донышко» и вырезаем.</vt:lpstr>
      <vt:lpstr>Сшиваем деталь донышка с панцирем швом «Через край».</vt:lpstr>
      <vt:lpstr>Выворачиваем панцирь и набиваем синтепоном.</vt:lpstr>
      <vt:lpstr>Обводим на ткани шаблон  «Лапа» и вырезаем.</vt:lpstr>
      <vt:lpstr>Сшиваем детали лап швом  «Через край».</vt:lpstr>
      <vt:lpstr>Выворачиваем детали лап и  набиваем синтепоном.</vt:lpstr>
      <vt:lpstr>Пришиваем лапы «Потайным» швом.</vt:lpstr>
      <vt:lpstr>Обводим на ткани шаблон  «Хвост» и вырезаем.</vt:lpstr>
      <vt:lpstr>Сшиваем детали хвоста швом  «Через край».</vt:lpstr>
      <vt:lpstr>Выворачиваем деталь хвоста и набиваем синтепоном.</vt:lpstr>
      <vt:lpstr>Пришиваем хвост «Потайным» швом.</vt:lpstr>
      <vt:lpstr>Обводим на ткани шаблон  «Шея» и вырезаем.</vt:lpstr>
      <vt:lpstr>Сшиваем деталь шеи швом  «Через край».</vt:lpstr>
      <vt:lpstr>Обводим на ткани шаблон  «Голова» и вырезаем.</vt:lpstr>
      <vt:lpstr>Сшиваем на деталях головы выточки швом «Через край».</vt:lpstr>
      <vt:lpstr>Сшиваем детали головы швом  «Через край».</vt:lpstr>
      <vt:lpstr>Выворачиваем деталь головы и набиваем синтепоном.</vt:lpstr>
      <vt:lpstr>Зашиваем набивочное отверстие «Потайным» швом.</vt:lpstr>
      <vt:lpstr>Пришиваем голову и  шею «Потайным» швом.</vt:lpstr>
      <vt:lpstr>Приклеиваем ротик и глазки.</vt:lpstr>
      <vt:lpstr>Готовое изделие украшаем шляпой.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Анюта</dc:creator>
  <cp:lastModifiedBy>Анюта</cp:lastModifiedBy>
  <cp:revision>25</cp:revision>
  <dcterms:created xsi:type="dcterms:W3CDTF">2016-01-21T18:55:17Z</dcterms:created>
  <dcterms:modified xsi:type="dcterms:W3CDTF">2016-02-01T17:33:27Z</dcterms:modified>
</cp:coreProperties>
</file>