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Autofit/>
          </a:bodyPr>
          <a:lstStyle/>
          <a:p>
            <a:r>
              <a:rPr lang="ru-RU" sz="3200" dirty="0" smtClean="0"/>
              <a:t>Домашнее </a:t>
            </a:r>
            <a:r>
              <a:rPr lang="ru-RU" sz="3200" dirty="0" smtClean="0"/>
              <a:t>задание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http</a:t>
            </a:r>
            <a:r>
              <a:rPr lang="en-US" sz="3200" dirty="0" smtClean="0"/>
              <a:t>://nsportal.ru/permyakova-polina-aleksandrovna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990601"/>
          <a:ext cx="9144000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1524000"/>
                <a:gridCol w="1638300"/>
                <a:gridCol w="1638300"/>
                <a:gridCol w="1638300"/>
                <a:gridCol w="1638300"/>
              </a:tblGrid>
              <a:tr h="719867"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Особенности строения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Местообита-ние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Питание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Представи-тели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1775011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Подотряд</a:t>
                      </a:r>
                    </a:p>
                    <a:p>
                      <a:r>
                        <a:rPr lang="ru-RU" dirty="0" smtClean="0"/>
                        <a:t>Низшие приматы</a:t>
                      </a:r>
                    </a:p>
                    <a:p>
                      <a:r>
                        <a:rPr lang="ru-RU" dirty="0" smtClean="0"/>
                        <a:t>(полуобезьяны)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24174">
                <a:tc rowSpan="3">
                  <a:txBody>
                    <a:bodyPr/>
                    <a:lstStyle/>
                    <a:p>
                      <a:r>
                        <a:rPr lang="ru-RU" dirty="0" smtClean="0"/>
                        <a:t>Под</a:t>
                      </a:r>
                    </a:p>
                    <a:p>
                      <a:r>
                        <a:rPr lang="ru-RU" dirty="0" smtClean="0"/>
                        <a:t>отряд высшие</a:t>
                      </a:r>
                      <a:r>
                        <a:rPr lang="ru-RU" baseline="0" dirty="0" smtClean="0"/>
                        <a:t> приматы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Широконосые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241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Узконосые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241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Человеко-образные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Домашнее задание http://nsportal.ru/permyakova-polina-aleksandrovna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Домашнее задание http://nsportal.ru/permyakova-polina-aleksandrovna</dc:title>
  <dc:creator>Polina</dc:creator>
  <cp:lastModifiedBy>Polina</cp:lastModifiedBy>
  <cp:revision>1</cp:revision>
  <dcterms:created xsi:type="dcterms:W3CDTF">2016-02-02T09:18:00Z</dcterms:created>
  <dcterms:modified xsi:type="dcterms:W3CDTF">2016-02-02T09:18:10Z</dcterms:modified>
</cp:coreProperties>
</file>