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72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ECA6D8-F3F4-4FB5-8A73-EC19A347C682}" type="doc">
      <dgm:prSet loTypeId="urn:microsoft.com/office/officeart/2005/8/layout/hierarchy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BEB6A59D-5671-40C8-87F7-DC35DCDC0BBF}">
      <dgm:prSet phldrT="[Текст]"/>
      <dgm:spPr/>
      <dgm:t>
        <a:bodyPr/>
        <a:lstStyle/>
        <a:p>
          <a:r>
            <a:rPr lang="ru-RU" dirty="0" smtClean="0"/>
            <a:t>водоросли</a:t>
          </a:r>
          <a:endParaRPr lang="ru-RU" dirty="0"/>
        </a:p>
      </dgm:t>
    </dgm:pt>
    <dgm:pt modelId="{171396A4-E415-448E-9147-AD632466E3AD}" type="parTrans" cxnId="{09321FAA-F018-4FAC-B53A-CC8143D7EC49}">
      <dgm:prSet/>
      <dgm:spPr/>
      <dgm:t>
        <a:bodyPr/>
        <a:lstStyle/>
        <a:p>
          <a:endParaRPr lang="ru-RU"/>
        </a:p>
      </dgm:t>
    </dgm:pt>
    <dgm:pt modelId="{B9236CE3-19D0-4B4D-9B9C-66BAF5F8E8AC}" type="sibTrans" cxnId="{09321FAA-F018-4FAC-B53A-CC8143D7EC49}">
      <dgm:prSet/>
      <dgm:spPr/>
      <dgm:t>
        <a:bodyPr/>
        <a:lstStyle/>
        <a:p>
          <a:endParaRPr lang="ru-RU"/>
        </a:p>
      </dgm:t>
    </dgm:pt>
    <dgm:pt modelId="{E91DE34D-637A-4649-9716-05B98C578C89}">
      <dgm:prSet phldrT="[Текст]"/>
      <dgm:spPr/>
      <dgm:t>
        <a:bodyPr/>
        <a:lstStyle/>
        <a:p>
          <a:r>
            <a:rPr lang="ru-RU" dirty="0" smtClean="0"/>
            <a:t>Зеленые </a:t>
          </a:r>
          <a:endParaRPr lang="ru-RU" dirty="0"/>
        </a:p>
      </dgm:t>
    </dgm:pt>
    <dgm:pt modelId="{BB46EAB4-8BB3-4928-BE12-7380D7EF4E64}" type="parTrans" cxnId="{DF8D21A3-0B33-48CF-9A06-286D7418DFD0}">
      <dgm:prSet/>
      <dgm:spPr/>
      <dgm:t>
        <a:bodyPr/>
        <a:lstStyle/>
        <a:p>
          <a:endParaRPr lang="ru-RU"/>
        </a:p>
      </dgm:t>
    </dgm:pt>
    <dgm:pt modelId="{C7FD5D97-3823-48F6-8AD9-D74441E7993A}" type="sibTrans" cxnId="{DF8D21A3-0B33-48CF-9A06-286D7418DFD0}">
      <dgm:prSet/>
      <dgm:spPr/>
      <dgm:t>
        <a:bodyPr/>
        <a:lstStyle/>
        <a:p>
          <a:endParaRPr lang="ru-RU"/>
        </a:p>
      </dgm:t>
    </dgm:pt>
    <dgm:pt modelId="{7C31DF44-2FFB-4092-85E2-467C7A43DDE4}">
      <dgm:prSet phldrT="[Текст]"/>
      <dgm:spPr/>
      <dgm:t>
        <a:bodyPr/>
        <a:lstStyle/>
        <a:p>
          <a:r>
            <a:rPr lang="ru-RU" dirty="0" smtClean="0"/>
            <a:t>Красные </a:t>
          </a:r>
          <a:endParaRPr lang="ru-RU" dirty="0"/>
        </a:p>
      </dgm:t>
    </dgm:pt>
    <dgm:pt modelId="{6222B473-D9E0-4801-BDB9-3813A9864008}" type="parTrans" cxnId="{7317B82F-EBEC-429E-A469-CB4E5DD26DCE}">
      <dgm:prSet/>
      <dgm:spPr/>
      <dgm:t>
        <a:bodyPr/>
        <a:lstStyle/>
        <a:p>
          <a:endParaRPr lang="ru-RU"/>
        </a:p>
      </dgm:t>
    </dgm:pt>
    <dgm:pt modelId="{892338E8-268B-4C9A-87A5-00BA69B46587}" type="sibTrans" cxnId="{7317B82F-EBEC-429E-A469-CB4E5DD26DCE}">
      <dgm:prSet/>
      <dgm:spPr/>
      <dgm:t>
        <a:bodyPr/>
        <a:lstStyle/>
        <a:p>
          <a:endParaRPr lang="ru-RU"/>
        </a:p>
      </dgm:t>
    </dgm:pt>
    <dgm:pt modelId="{CC084637-6348-4060-97C0-D57364372A7A}">
      <dgm:prSet/>
      <dgm:spPr/>
      <dgm:t>
        <a:bodyPr/>
        <a:lstStyle/>
        <a:p>
          <a:r>
            <a:rPr lang="ru-RU" dirty="0" smtClean="0"/>
            <a:t>Бурые </a:t>
          </a:r>
          <a:endParaRPr lang="ru-RU" dirty="0"/>
        </a:p>
      </dgm:t>
    </dgm:pt>
    <dgm:pt modelId="{5324D0DD-A792-484D-B2AA-7C44917E2F52}" type="parTrans" cxnId="{4425C4CF-B7B1-446E-995F-8E40893F0EB7}">
      <dgm:prSet/>
      <dgm:spPr/>
    </dgm:pt>
    <dgm:pt modelId="{DE9C8A48-8699-4F72-8C2A-E78511664574}" type="sibTrans" cxnId="{4425C4CF-B7B1-446E-995F-8E40893F0EB7}">
      <dgm:prSet/>
      <dgm:spPr/>
    </dgm:pt>
    <dgm:pt modelId="{E430ED51-C8AA-4FC9-BFF7-27D3BDFB3B3A}" type="pres">
      <dgm:prSet presAssocID="{61ECA6D8-F3F4-4FB5-8A73-EC19A347C68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B304E03-B9B5-4A76-94F6-D922D9A7307D}" type="pres">
      <dgm:prSet presAssocID="{BEB6A59D-5671-40C8-87F7-DC35DCDC0BBF}" presName="hierRoot1" presStyleCnt="0"/>
      <dgm:spPr/>
    </dgm:pt>
    <dgm:pt modelId="{72B0ECA9-4BED-4054-92A1-F74E5AE4A819}" type="pres">
      <dgm:prSet presAssocID="{BEB6A59D-5671-40C8-87F7-DC35DCDC0BBF}" presName="composite" presStyleCnt="0"/>
      <dgm:spPr/>
    </dgm:pt>
    <dgm:pt modelId="{0B14B5BE-7C58-420D-95C9-E23744295E90}" type="pres">
      <dgm:prSet presAssocID="{BEB6A59D-5671-40C8-87F7-DC35DCDC0BBF}" presName="background" presStyleLbl="node0" presStyleIdx="0" presStyleCnt="1"/>
      <dgm:spPr/>
    </dgm:pt>
    <dgm:pt modelId="{E880423B-4038-4836-9DC9-650E787AC4DD}" type="pres">
      <dgm:prSet presAssocID="{BEB6A59D-5671-40C8-87F7-DC35DCDC0BB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815BB8-57A6-4A04-A135-B415727EA6A1}" type="pres">
      <dgm:prSet presAssocID="{BEB6A59D-5671-40C8-87F7-DC35DCDC0BBF}" presName="hierChild2" presStyleCnt="0"/>
      <dgm:spPr/>
    </dgm:pt>
    <dgm:pt modelId="{AFD8B64A-81AA-4F8D-BE7B-C5E97CD4D38F}" type="pres">
      <dgm:prSet presAssocID="{BB46EAB4-8BB3-4928-BE12-7380D7EF4E64}" presName="Name10" presStyleLbl="parChTrans1D2" presStyleIdx="0" presStyleCnt="3"/>
      <dgm:spPr/>
      <dgm:t>
        <a:bodyPr/>
        <a:lstStyle/>
        <a:p>
          <a:endParaRPr lang="ru-RU"/>
        </a:p>
      </dgm:t>
    </dgm:pt>
    <dgm:pt modelId="{0910C68E-7A2D-48ED-83A8-1D908E78BD13}" type="pres">
      <dgm:prSet presAssocID="{E91DE34D-637A-4649-9716-05B98C578C89}" presName="hierRoot2" presStyleCnt="0"/>
      <dgm:spPr/>
    </dgm:pt>
    <dgm:pt modelId="{E5162D0A-E75B-4686-BFEF-996F128685C6}" type="pres">
      <dgm:prSet presAssocID="{E91DE34D-637A-4649-9716-05B98C578C89}" presName="composite2" presStyleCnt="0"/>
      <dgm:spPr/>
    </dgm:pt>
    <dgm:pt modelId="{74D1B50F-5ABB-48FB-827F-64F13AFE582A}" type="pres">
      <dgm:prSet presAssocID="{E91DE34D-637A-4649-9716-05B98C578C89}" presName="background2" presStyleLbl="node2" presStyleIdx="0" presStyleCnt="3"/>
      <dgm:spPr/>
    </dgm:pt>
    <dgm:pt modelId="{7BBC286F-26D6-4CA3-AF0A-82194EE9332A}" type="pres">
      <dgm:prSet presAssocID="{E91DE34D-637A-4649-9716-05B98C578C89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D0CABF-BA13-4E2C-A86D-1B1A5FB04C73}" type="pres">
      <dgm:prSet presAssocID="{E91DE34D-637A-4649-9716-05B98C578C89}" presName="hierChild3" presStyleCnt="0"/>
      <dgm:spPr/>
    </dgm:pt>
    <dgm:pt modelId="{9C8B0440-F5A3-4B7A-843F-BC0D8AD3299B}" type="pres">
      <dgm:prSet presAssocID="{5324D0DD-A792-484D-B2AA-7C44917E2F52}" presName="Name10" presStyleLbl="parChTrans1D2" presStyleIdx="1" presStyleCnt="3"/>
      <dgm:spPr/>
    </dgm:pt>
    <dgm:pt modelId="{B2B2325C-980F-439E-9D32-9A74197E042D}" type="pres">
      <dgm:prSet presAssocID="{CC084637-6348-4060-97C0-D57364372A7A}" presName="hierRoot2" presStyleCnt="0"/>
      <dgm:spPr/>
    </dgm:pt>
    <dgm:pt modelId="{FE860B83-A555-47FA-B0DA-2BCBF297BDD2}" type="pres">
      <dgm:prSet presAssocID="{CC084637-6348-4060-97C0-D57364372A7A}" presName="composite2" presStyleCnt="0"/>
      <dgm:spPr/>
    </dgm:pt>
    <dgm:pt modelId="{253E18F8-49B4-4823-A8CD-1D3F486D5F6F}" type="pres">
      <dgm:prSet presAssocID="{CC084637-6348-4060-97C0-D57364372A7A}" presName="background2" presStyleLbl="node2" presStyleIdx="1" presStyleCnt="3"/>
      <dgm:spPr/>
    </dgm:pt>
    <dgm:pt modelId="{63860BD4-0303-4E4E-B10E-9940FCAE374C}" type="pres">
      <dgm:prSet presAssocID="{CC084637-6348-4060-97C0-D57364372A7A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013F89-4584-437F-9BD4-B13FE297CABB}" type="pres">
      <dgm:prSet presAssocID="{CC084637-6348-4060-97C0-D57364372A7A}" presName="hierChild3" presStyleCnt="0"/>
      <dgm:spPr/>
    </dgm:pt>
    <dgm:pt modelId="{4AFEC64F-5FD3-4C92-9864-3C7284B60B8E}" type="pres">
      <dgm:prSet presAssocID="{6222B473-D9E0-4801-BDB9-3813A9864008}" presName="Name10" presStyleLbl="parChTrans1D2" presStyleIdx="2" presStyleCnt="3"/>
      <dgm:spPr/>
      <dgm:t>
        <a:bodyPr/>
        <a:lstStyle/>
        <a:p>
          <a:endParaRPr lang="ru-RU"/>
        </a:p>
      </dgm:t>
    </dgm:pt>
    <dgm:pt modelId="{EBA824C7-488A-40B7-BF84-F7C0ABB78EFE}" type="pres">
      <dgm:prSet presAssocID="{7C31DF44-2FFB-4092-85E2-467C7A43DDE4}" presName="hierRoot2" presStyleCnt="0"/>
      <dgm:spPr/>
    </dgm:pt>
    <dgm:pt modelId="{8E4E3055-B037-4D22-AD73-0D8D1C39C321}" type="pres">
      <dgm:prSet presAssocID="{7C31DF44-2FFB-4092-85E2-467C7A43DDE4}" presName="composite2" presStyleCnt="0"/>
      <dgm:spPr/>
    </dgm:pt>
    <dgm:pt modelId="{F9466723-4933-4362-88FA-E1D6E4A30A86}" type="pres">
      <dgm:prSet presAssocID="{7C31DF44-2FFB-4092-85E2-467C7A43DDE4}" presName="background2" presStyleLbl="node2" presStyleIdx="2" presStyleCnt="3"/>
      <dgm:spPr/>
    </dgm:pt>
    <dgm:pt modelId="{AACE3044-B377-4DCD-BB0E-0653A5701A29}" type="pres">
      <dgm:prSet presAssocID="{7C31DF44-2FFB-4092-85E2-467C7A43DDE4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1A762D-E2BF-4DDF-8DE2-6C5E77545B3E}" type="pres">
      <dgm:prSet presAssocID="{7C31DF44-2FFB-4092-85E2-467C7A43DDE4}" presName="hierChild3" presStyleCnt="0"/>
      <dgm:spPr/>
    </dgm:pt>
  </dgm:ptLst>
  <dgm:cxnLst>
    <dgm:cxn modelId="{7317B82F-EBEC-429E-A469-CB4E5DD26DCE}" srcId="{BEB6A59D-5671-40C8-87F7-DC35DCDC0BBF}" destId="{7C31DF44-2FFB-4092-85E2-467C7A43DDE4}" srcOrd="2" destOrd="0" parTransId="{6222B473-D9E0-4801-BDB9-3813A9864008}" sibTransId="{892338E8-268B-4C9A-87A5-00BA69B46587}"/>
    <dgm:cxn modelId="{90B77FBE-14A3-4E27-8ED5-3342AE7B5D17}" type="presOf" srcId="{61ECA6D8-F3F4-4FB5-8A73-EC19A347C682}" destId="{E430ED51-C8AA-4FC9-BFF7-27D3BDFB3B3A}" srcOrd="0" destOrd="0" presId="urn:microsoft.com/office/officeart/2005/8/layout/hierarchy1"/>
    <dgm:cxn modelId="{425C7B53-136D-4CCC-B113-C149EB84B9BC}" type="presOf" srcId="{7C31DF44-2FFB-4092-85E2-467C7A43DDE4}" destId="{AACE3044-B377-4DCD-BB0E-0653A5701A29}" srcOrd="0" destOrd="0" presId="urn:microsoft.com/office/officeart/2005/8/layout/hierarchy1"/>
    <dgm:cxn modelId="{1848A21C-2B55-4D6B-9F5F-A79D2DCE6C96}" type="presOf" srcId="{BB46EAB4-8BB3-4928-BE12-7380D7EF4E64}" destId="{AFD8B64A-81AA-4F8D-BE7B-C5E97CD4D38F}" srcOrd="0" destOrd="0" presId="urn:microsoft.com/office/officeart/2005/8/layout/hierarchy1"/>
    <dgm:cxn modelId="{09321FAA-F018-4FAC-B53A-CC8143D7EC49}" srcId="{61ECA6D8-F3F4-4FB5-8A73-EC19A347C682}" destId="{BEB6A59D-5671-40C8-87F7-DC35DCDC0BBF}" srcOrd="0" destOrd="0" parTransId="{171396A4-E415-448E-9147-AD632466E3AD}" sibTransId="{B9236CE3-19D0-4B4D-9B9C-66BAF5F8E8AC}"/>
    <dgm:cxn modelId="{55340178-A20C-49CF-9761-B68F77D19F79}" type="presOf" srcId="{BEB6A59D-5671-40C8-87F7-DC35DCDC0BBF}" destId="{E880423B-4038-4836-9DC9-650E787AC4DD}" srcOrd="0" destOrd="0" presId="urn:microsoft.com/office/officeart/2005/8/layout/hierarchy1"/>
    <dgm:cxn modelId="{9A175DBC-A1D7-4726-A0F4-38120C87E129}" type="presOf" srcId="{E91DE34D-637A-4649-9716-05B98C578C89}" destId="{7BBC286F-26D6-4CA3-AF0A-82194EE9332A}" srcOrd="0" destOrd="0" presId="urn:microsoft.com/office/officeart/2005/8/layout/hierarchy1"/>
    <dgm:cxn modelId="{E75D68AA-B474-4E07-8B6D-36280EBEB3EC}" type="presOf" srcId="{5324D0DD-A792-484D-B2AA-7C44917E2F52}" destId="{9C8B0440-F5A3-4B7A-843F-BC0D8AD3299B}" srcOrd="0" destOrd="0" presId="urn:microsoft.com/office/officeart/2005/8/layout/hierarchy1"/>
    <dgm:cxn modelId="{4425C4CF-B7B1-446E-995F-8E40893F0EB7}" srcId="{BEB6A59D-5671-40C8-87F7-DC35DCDC0BBF}" destId="{CC084637-6348-4060-97C0-D57364372A7A}" srcOrd="1" destOrd="0" parTransId="{5324D0DD-A792-484D-B2AA-7C44917E2F52}" sibTransId="{DE9C8A48-8699-4F72-8C2A-E78511664574}"/>
    <dgm:cxn modelId="{216E2BAE-1F2C-47AE-9C04-EF9AA5E6822B}" type="presOf" srcId="{CC084637-6348-4060-97C0-D57364372A7A}" destId="{63860BD4-0303-4E4E-B10E-9940FCAE374C}" srcOrd="0" destOrd="0" presId="urn:microsoft.com/office/officeart/2005/8/layout/hierarchy1"/>
    <dgm:cxn modelId="{DF8D21A3-0B33-48CF-9A06-286D7418DFD0}" srcId="{BEB6A59D-5671-40C8-87F7-DC35DCDC0BBF}" destId="{E91DE34D-637A-4649-9716-05B98C578C89}" srcOrd="0" destOrd="0" parTransId="{BB46EAB4-8BB3-4928-BE12-7380D7EF4E64}" sibTransId="{C7FD5D97-3823-48F6-8AD9-D74441E7993A}"/>
    <dgm:cxn modelId="{0D9F53EF-22BD-414F-BAF8-7787A213B2CD}" type="presOf" srcId="{6222B473-D9E0-4801-BDB9-3813A9864008}" destId="{4AFEC64F-5FD3-4C92-9864-3C7284B60B8E}" srcOrd="0" destOrd="0" presId="urn:microsoft.com/office/officeart/2005/8/layout/hierarchy1"/>
    <dgm:cxn modelId="{DF7E1568-4BDA-4AA2-940F-6E5A50E7A84D}" type="presParOf" srcId="{E430ED51-C8AA-4FC9-BFF7-27D3BDFB3B3A}" destId="{5B304E03-B9B5-4A76-94F6-D922D9A7307D}" srcOrd="0" destOrd="0" presId="urn:microsoft.com/office/officeart/2005/8/layout/hierarchy1"/>
    <dgm:cxn modelId="{C3FE4112-961A-4734-A229-4FB4209C4871}" type="presParOf" srcId="{5B304E03-B9B5-4A76-94F6-D922D9A7307D}" destId="{72B0ECA9-4BED-4054-92A1-F74E5AE4A819}" srcOrd="0" destOrd="0" presId="urn:microsoft.com/office/officeart/2005/8/layout/hierarchy1"/>
    <dgm:cxn modelId="{ED46F43D-4875-4A49-9446-F334D2192CB8}" type="presParOf" srcId="{72B0ECA9-4BED-4054-92A1-F74E5AE4A819}" destId="{0B14B5BE-7C58-420D-95C9-E23744295E90}" srcOrd="0" destOrd="0" presId="urn:microsoft.com/office/officeart/2005/8/layout/hierarchy1"/>
    <dgm:cxn modelId="{A1F79475-66F6-404A-A423-F5BE3F04537C}" type="presParOf" srcId="{72B0ECA9-4BED-4054-92A1-F74E5AE4A819}" destId="{E880423B-4038-4836-9DC9-650E787AC4DD}" srcOrd="1" destOrd="0" presId="urn:microsoft.com/office/officeart/2005/8/layout/hierarchy1"/>
    <dgm:cxn modelId="{93AF14F6-DE55-4116-B47E-513FBCC9C33A}" type="presParOf" srcId="{5B304E03-B9B5-4A76-94F6-D922D9A7307D}" destId="{14815BB8-57A6-4A04-A135-B415727EA6A1}" srcOrd="1" destOrd="0" presId="urn:microsoft.com/office/officeart/2005/8/layout/hierarchy1"/>
    <dgm:cxn modelId="{15AF2F48-9D20-4288-99B9-1E2513461C64}" type="presParOf" srcId="{14815BB8-57A6-4A04-A135-B415727EA6A1}" destId="{AFD8B64A-81AA-4F8D-BE7B-C5E97CD4D38F}" srcOrd="0" destOrd="0" presId="urn:microsoft.com/office/officeart/2005/8/layout/hierarchy1"/>
    <dgm:cxn modelId="{73E71A53-B40E-4FA6-A657-6155DDBDA51D}" type="presParOf" srcId="{14815BB8-57A6-4A04-A135-B415727EA6A1}" destId="{0910C68E-7A2D-48ED-83A8-1D908E78BD13}" srcOrd="1" destOrd="0" presId="urn:microsoft.com/office/officeart/2005/8/layout/hierarchy1"/>
    <dgm:cxn modelId="{4B1359D8-45E8-4B40-B4DB-BCE930B01425}" type="presParOf" srcId="{0910C68E-7A2D-48ED-83A8-1D908E78BD13}" destId="{E5162D0A-E75B-4686-BFEF-996F128685C6}" srcOrd="0" destOrd="0" presId="urn:microsoft.com/office/officeart/2005/8/layout/hierarchy1"/>
    <dgm:cxn modelId="{E37E388D-47AF-443E-8CF3-73BDBC90625A}" type="presParOf" srcId="{E5162D0A-E75B-4686-BFEF-996F128685C6}" destId="{74D1B50F-5ABB-48FB-827F-64F13AFE582A}" srcOrd="0" destOrd="0" presId="urn:microsoft.com/office/officeart/2005/8/layout/hierarchy1"/>
    <dgm:cxn modelId="{905BA034-A111-4EF9-B256-8D574976496D}" type="presParOf" srcId="{E5162D0A-E75B-4686-BFEF-996F128685C6}" destId="{7BBC286F-26D6-4CA3-AF0A-82194EE9332A}" srcOrd="1" destOrd="0" presId="urn:microsoft.com/office/officeart/2005/8/layout/hierarchy1"/>
    <dgm:cxn modelId="{5714E34D-A1C9-41F1-BAB5-033CF87E17E5}" type="presParOf" srcId="{0910C68E-7A2D-48ED-83A8-1D908E78BD13}" destId="{F6D0CABF-BA13-4E2C-A86D-1B1A5FB04C73}" srcOrd="1" destOrd="0" presId="urn:microsoft.com/office/officeart/2005/8/layout/hierarchy1"/>
    <dgm:cxn modelId="{5F3467DF-8CF9-47EA-A06F-E9B3137B521D}" type="presParOf" srcId="{14815BB8-57A6-4A04-A135-B415727EA6A1}" destId="{9C8B0440-F5A3-4B7A-843F-BC0D8AD3299B}" srcOrd="2" destOrd="0" presId="urn:microsoft.com/office/officeart/2005/8/layout/hierarchy1"/>
    <dgm:cxn modelId="{215518B3-792D-4518-AD11-90C7255283DE}" type="presParOf" srcId="{14815BB8-57A6-4A04-A135-B415727EA6A1}" destId="{B2B2325C-980F-439E-9D32-9A74197E042D}" srcOrd="3" destOrd="0" presId="urn:microsoft.com/office/officeart/2005/8/layout/hierarchy1"/>
    <dgm:cxn modelId="{7209F622-5FAF-4796-87B9-E5DAB4F29CAC}" type="presParOf" srcId="{B2B2325C-980F-439E-9D32-9A74197E042D}" destId="{FE860B83-A555-47FA-B0DA-2BCBF297BDD2}" srcOrd="0" destOrd="0" presId="urn:microsoft.com/office/officeart/2005/8/layout/hierarchy1"/>
    <dgm:cxn modelId="{A9208A56-DF4D-426A-8D3B-A61DAECECF84}" type="presParOf" srcId="{FE860B83-A555-47FA-B0DA-2BCBF297BDD2}" destId="{253E18F8-49B4-4823-A8CD-1D3F486D5F6F}" srcOrd="0" destOrd="0" presId="urn:microsoft.com/office/officeart/2005/8/layout/hierarchy1"/>
    <dgm:cxn modelId="{ECE1974C-9007-497E-BC86-5D104EA48CA7}" type="presParOf" srcId="{FE860B83-A555-47FA-B0DA-2BCBF297BDD2}" destId="{63860BD4-0303-4E4E-B10E-9940FCAE374C}" srcOrd="1" destOrd="0" presId="urn:microsoft.com/office/officeart/2005/8/layout/hierarchy1"/>
    <dgm:cxn modelId="{5C084D4B-B810-40BF-9B6B-767C4DCC0637}" type="presParOf" srcId="{B2B2325C-980F-439E-9D32-9A74197E042D}" destId="{E5013F89-4584-437F-9BD4-B13FE297CABB}" srcOrd="1" destOrd="0" presId="urn:microsoft.com/office/officeart/2005/8/layout/hierarchy1"/>
    <dgm:cxn modelId="{3B0DD3E2-5F28-4B9D-BBD4-29D3D990028D}" type="presParOf" srcId="{14815BB8-57A6-4A04-A135-B415727EA6A1}" destId="{4AFEC64F-5FD3-4C92-9864-3C7284B60B8E}" srcOrd="4" destOrd="0" presId="urn:microsoft.com/office/officeart/2005/8/layout/hierarchy1"/>
    <dgm:cxn modelId="{E974C14D-408B-4498-87F9-3647A0FC4FCD}" type="presParOf" srcId="{14815BB8-57A6-4A04-A135-B415727EA6A1}" destId="{EBA824C7-488A-40B7-BF84-F7C0ABB78EFE}" srcOrd="5" destOrd="0" presId="urn:microsoft.com/office/officeart/2005/8/layout/hierarchy1"/>
    <dgm:cxn modelId="{E90E96CC-29B4-47BE-A355-134409A3FEDE}" type="presParOf" srcId="{EBA824C7-488A-40B7-BF84-F7C0ABB78EFE}" destId="{8E4E3055-B037-4D22-AD73-0D8D1C39C321}" srcOrd="0" destOrd="0" presId="urn:microsoft.com/office/officeart/2005/8/layout/hierarchy1"/>
    <dgm:cxn modelId="{FADDC417-D729-41FD-8EAA-2ED1E7AD50EB}" type="presParOf" srcId="{8E4E3055-B037-4D22-AD73-0D8D1C39C321}" destId="{F9466723-4933-4362-88FA-E1D6E4A30A86}" srcOrd="0" destOrd="0" presId="urn:microsoft.com/office/officeart/2005/8/layout/hierarchy1"/>
    <dgm:cxn modelId="{EC15373B-89D1-4667-970A-DB06A108A22A}" type="presParOf" srcId="{8E4E3055-B037-4D22-AD73-0D8D1C39C321}" destId="{AACE3044-B377-4DCD-BB0E-0653A5701A29}" srcOrd="1" destOrd="0" presId="urn:microsoft.com/office/officeart/2005/8/layout/hierarchy1"/>
    <dgm:cxn modelId="{E4B969BA-06C2-44A4-9375-FA9A5FD2E62B}" type="presParOf" srcId="{EBA824C7-488A-40B7-BF84-F7C0ABB78EFE}" destId="{801A762D-E2BF-4DDF-8DE2-6C5E77545B3E}" srcOrd="1" destOrd="0" presId="urn:microsoft.com/office/officeart/2005/8/layout/hierarchy1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E8111-F17B-4463-A082-9A23672CFFE3}" type="datetimeFigureOut">
              <a:rPr lang="ru-RU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CEED7-1F8A-46ED-8889-07F7E4F27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08914-EB0B-4969-8A18-83D49CC2A576}" type="datetimeFigureOut">
              <a:rPr lang="ru-RU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FB664-CACA-415A-8155-B363C9780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19F59-DD49-49A1-B830-3751C6B65417}" type="datetimeFigureOut">
              <a:rPr lang="ru-RU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9E192-5740-4B44-801D-3829BF829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6338E-23AD-4B89-AD8B-F125895ABF8B}" type="datetimeFigureOut">
              <a:rPr lang="ru-RU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57E2-7843-44CE-BBC1-CB3748E4F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spc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62CDF-A843-4012-A857-641D590BC27F}" type="datetimeFigureOut">
              <a:rPr lang="ru-RU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B0004-E89D-4A2E-B991-2B55CDC9E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32478-9210-4BEB-84AE-7E4212AACB88}" type="datetimeFigureOut">
              <a:rPr lang="ru-RU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64358-6B02-4F96-848A-755335CBB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E4ADE-7A6F-4471-8F81-2B256DAA55D5}" type="datetimeFigureOut">
              <a:rPr lang="ru-RU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0DD3C-DCF8-4C97-B78A-B5BCCAC56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C1A35-56FA-47E1-89C1-46F67093434F}" type="datetimeFigureOut">
              <a:rPr lang="ru-RU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5D634-1922-4A94-A4D7-004445F82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98905-6AC7-41AB-A883-EBCB9CFBBD24}" type="datetimeFigureOut">
              <a:rPr lang="ru-RU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565BD-F14B-45E2-A78F-5ECABAB33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99D9C-B694-423D-A7DC-36B7BABFD1ED}" type="datetimeFigureOut">
              <a:rPr lang="ru-RU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2A257-EEAA-41CB-9D77-5A68DA09F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E939-363D-4FC6-BF44-8E81C940A1F0}" type="datetimeFigureOut">
              <a:rPr lang="ru-RU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5DB5C-A71B-4453-9000-26ADA6407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E1A2C3-0EB6-45E8-A3B5-148A7BB23788}" type="datetimeFigureOut">
              <a:rPr lang="ru-RU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6829BC-D076-43A3-AAA2-D54C8F29B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ln w="31550" cmpd="sng">
            <a:gradFill>
              <a:gsLst>
                <a:gs pos="70000">
                  <a:schemeClr val="accent6">
                    <a:shade val="50000"/>
                    <a:satMod val="190000"/>
                  </a:schemeClr>
                </a:gs>
                <a:gs pos="0">
                  <a:schemeClr val="accent6">
                    <a:tint val="77000"/>
                    <a:satMod val="180000"/>
                  </a:schemeClr>
                </a:gs>
              </a:gsLst>
              <a:lin ang="5400000"/>
            </a:gradFill>
            <a:prstDash val="solid"/>
          </a:ln>
          <a:solidFill>
            <a:srgbClr val="F6FBEA"/>
          </a:solidFill>
          <a:effectLst>
            <a:outerShdw blurRad="50800" dist="40000" dir="5400000" algn="tl" rotWithShape="0">
              <a:srgbClr val="000000">
                <a:shade val="5000"/>
                <a:satMod val="120000"/>
                <a:alpha val="33000"/>
              </a:srgbClr>
            </a:outerShdw>
          </a:effectLst>
          <a:latin typeface="Constantia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F6FBEA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F6FBEA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F6FBEA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F6FBEA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6FBEA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6FBEA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6FBEA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6FBEA"/>
          </a:solidFill>
          <a:latin typeface="Constant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B5395"/>
          </a:solidFill>
          <a:latin typeface="Constantia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B5395"/>
          </a:solidFill>
          <a:latin typeface="Constantia" pitchFamily="18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B5395"/>
          </a:solidFill>
          <a:latin typeface="Constantia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B5395"/>
          </a:solidFill>
          <a:latin typeface="Constantia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B5395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243918" cy="14700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1500" dirty="0" smtClean="0"/>
              <a:t>Водоросли</a:t>
            </a:r>
            <a:br>
              <a:rPr lang="ru-RU" sz="11500" dirty="0" smtClean="0"/>
            </a:br>
            <a:endParaRPr lang="ru-RU" sz="11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>
                <a:ln>
                  <a:noFill/>
                </a:ln>
                <a:solidFill>
                  <a:srgbClr val="DAF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Составитель: учитель биологии Енилина С.Н.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  <p:pic>
        <p:nvPicPr>
          <p:cNvPr id="22530" name="Picture 2" descr="Половое размножение хламидомона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052513"/>
            <a:ext cx="8501062" cy="515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785938" y="142875"/>
            <a:ext cx="5929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При неблагоприятных условиях (осенью)</a:t>
            </a:r>
          </a:p>
        </p:txBody>
      </p:sp>
      <p:sp>
        <p:nvSpPr>
          <p:cNvPr id="22532" name="Прямоугольник 5"/>
          <p:cNvSpPr>
            <a:spLocks noChangeArrowheads="1"/>
          </p:cNvSpPr>
          <p:nvPr/>
        </p:nvSpPr>
        <p:spPr bwMode="auto">
          <a:xfrm>
            <a:off x="4786313" y="4857750"/>
            <a:ext cx="7786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http://biouroki.ru/content/page/711/polovoe.png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2533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tint val="15000"/>
                    <a:satMod val="200000"/>
                  </a:schemeClr>
                </a:solidFill>
              </a:rPr>
              <a:t>Спирогира </a:t>
            </a:r>
            <a:endParaRPr lang="ru-RU" dirty="0"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7000875" cy="4525963"/>
          </a:xfrm>
        </p:spPr>
        <p:txBody>
          <a:bodyPr/>
          <a:lstStyle/>
          <a:p>
            <a:r>
              <a:rPr lang="ru-RU" sz="2400" smtClean="0"/>
              <a:t>Нитчатые водоросли до 8-10 см.</a:t>
            </a:r>
          </a:p>
          <a:p>
            <a:r>
              <a:rPr lang="ru-RU" sz="2400" smtClean="0"/>
              <a:t> Скопления нитей спирогиры образуют тину. </a:t>
            </a:r>
          </a:p>
          <a:p>
            <a:r>
              <a:rPr lang="ru-RU" sz="2400" smtClean="0"/>
              <a:t>Нити неветвящиеся, образованные одним рядом цилиндрических клеток.</a:t>
            </a:r>
          </a:p>
        </p:txBody>
      </p:sp>
      <p:pic>
        <p:nvPicPr>
          <p:cNvPr id="23555" name="Picture 2" descr="http://900igr.net/datai/biologija/Otdel-vodorosli/0011-010-Otdel-zelenye-vodorosli.png"/>
          <p:cNvPicPr>
            <a:picLocks noChangeAspect="1" noChangeArrowheads="1"/>
          </p:cNvPicPr>
          <p:nvPr/>
        </p:nvPicPr>
        <p:blipFill>
          <a:blip r:embed="rId2"/>
          <a:srcRect l="11310" t="7166" r="9641" b="21974"/>
          <a:stretch>
            <a:fillRect/>
          </a:stretch>
        </p:blipFill>
        <p:spPr bwMode="auto">
          <a:xfrm>
            <a:off x="6929438" y="1857375"/>
            <a:ext cx="2214562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aquascape-promotion.com/img/vodorosli/spirogy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3357563"/>
            <a:ext cx="42862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0" dirty="0" smtClean="0">
                <a:solidFill>
                  <a:schemeClr val="accent6">
                    <a:tint val="15000"/>
                    <a:satMod val="200000"/>
                  </a:schemeClr>
                </a:solidFill>
              </a:rPr>
              <a:t> Роль водорослей в природе</a:t>
            </a:r>
            <a:endParaRPr lang="ru-RU" dirty="0"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1435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процессе фотосинтеза выделяют кислород, необходимый им для дыхания.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Пища для многих морских животных.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Приют для рыб и многих других животных.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Обогащение воды кислородом в процессе фотосинтеза.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Некоторые виды участвуют в почвообразовании, когда попадают на бесплодные субстраты.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Некоторые виды входят в состав комплексных организмов (лишайники).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0" dirty="0" smtClean="0">
                <a:solidFill>
                  <a:schemeClr val="accent6">
                    <a:tint val="15000"/>
                    <a:satMod val="200000"/>
                  </a:schemeClr>
                </a:solidFill>
              </a:rPr>
              <a:t> Роль водорослей в жизни и деятельности человека</a:t>
            </a:r>
            <a:endParaRPr lang="ru-RU" dirty="0"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428750"/>
            <a:ext cx="6115050" cy="5257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Являются продуктами питания для человека.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Используются в качестве добавки к корму для скота.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Изготовление удобрений.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Использование в химической промышленности (йод, спирт, уксусная кислота).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Биологическая очистка сточных вод.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Получение лекарственных препаратов и биологически активных добавок к пище.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5603" name="Picture 2" descr="http://www.fishe.ru/fck_editor_files/image/kapus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428750"/>
            <a:ext cx="26336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://t0.gstatic.com/images?q=tbn:ANd9GcTtSIHXKrI2HV_9O_TKdWc2AMrq7E7479A9wqDxWP2RptJ3fpZt3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5143500"/>
            <a:ext cx="30289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http://www.iyoga.ru/image/pitanie/d0-90-d0-93-d0-90-d0-a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3286125"/>
            <a:ext cx="25082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0" dirty="0" smtClean="0">
                <a:solidFill>
                  <a:schemeClr val="accent6">
                    <a:tint val="15000"/>
                    <a:satMod val="200000"/>
                  </a:schemeClr>
                </a:solidFill>
              </a:rPr>
              <a:t>Вред, наносимый водорослями:</a:t>
            </a:r>
            <a:endParaRPr lang="ru-RU" dirty="0"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142875" y="857250"/>
            <a:ext cx="8543925" cy="5268913"/>
          </a:xfrm>
        </p:spPr>
        <p:txBody>
          <a:bodyPr/>
          <a:lstStyle/>
          <a:p>
            <a:r>
              <a:rPr lang="ru-RU" smtClean="0"/>
              <a:t>Чрезмерное размножение в оросительных каналах затрудняет подачу воды.</a:t>
            </a:r>
          </a:p>
          <a:p>
            <a:r>
              <a:rPr lang="ru-RU" smtClean="0"/>
              <a:t>Чрезмерное размножение в рыборазводных прудах затрудняет сезонный вылов рыбы.</a:t>
            </a:r>
          </a:p>
          <a:p>
            <a:r>
              <a:rPr lang="ru-RU" smtClean="0"/>
              <a:t>Чрезмерное размножение водорослей в судоходных местах приводит к затруднению судоходства.</a:t>
            </a:r>
          </a:p>
          <a:p>
            <a:endParaRPr lang="ru-RU" smtClean="0"/>
          </a:p>
        </p:txBody>
      </p:sp>
      <p:pic>
        <p:nvPicPr>
          <p:cNvPr id="26627" name="Picture 2" descr="http://content.foto.mail.ru/mail/egorov-curculio/4733/i-47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4500563"/>
            <a:ext cx="32004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85728"/>
          <a:ext cx="8229600" cy="5840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tint val="15000"/>
                    <a:satMod val="200000"/>
                  </a:schemeClr>
                </a:solidFill>
              </a:rPr>
              <a:t>Зеленые водоросли</a:t>
            </a:r>
            <a:endParaRPr lang="ru-RU" dirty="0"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 descr="http://galina.shh.com.ua/wp-content/uploads/2011/03/b-1-3.jpg"/>
          <p:cNvPicPr>
            <a:picLocks noChangeAspect="1" noChangeArrowheads="1"/>
          </p:cNvPicPr>
          <p:nvPr/>
        </p:nvPicPr>
        <p:blipFill>
          <a:blip r:embed="rId2"/>
          <a:srcRect t="14999" b="8499"/>
          <a:stretch>
            <a:fillRect/>
          </a:stretch>
        </p:blipFill>
        <p:spPr bwMode="auto">
          <a:xfrm>
            <a:off x="357188" y="1500188"/>
            <a:ext cx="8485187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tint val="15000"/>
                    <a:satMod val="200000"/>
                  </a:schemeClr>
                </a:solidFill>
              </a:rPr>
              <a:t>Бурые водоросли</a:t>
            </a:r>
            <a:endParaRPr lang="ru-RU" dirty="0"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  <p:pic>
        <p:nvPicPr>
          <p:cNvPr id="16386" name="Picture 2" descr="http://plantlife.ru/books/item/f00/s00/z0000025/pic/0001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928688"/>
            <a:ext cx="509111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214313" y="1785938"/>
            <a:ext cx="36433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Calibri" pitchFamily="34" charset="0"/>
              </a:rPr>
              <a:t>1 - макроцистис грушевидный </a:t>
            </a:r>
            <a:r>
              <a:rPr lang="en-US" sz="2400" b="1" i="1">
                <a:latin typeface="Calibri" pitchFamily="34" charset="0"/>
              </a:rPr>
              <a:t>; </a:t>
            </a:r>
            <a:endParaRPr lang="ru-RU" sz="2400" b="1" i="1">
              <a:latin typeface="Calibri" pitchFamily="34" charset="0"/>
            </a:endParaRPr>
          </a:p>
          <a:p>
            <a:r>
              <a:rPr lang="en-US" sz="2400" b="1" i="1">
                <a:latin typeface="Calibri" pitchFamily="34" charset="0"/>
              </a:rPr>
              <a:t>2 - </a:t>
            </a:r>
            <a:r>
              <a:rPr lang="ru-RU" sz="2400" b="1" i="1">
                <a:latin typeface="Calibri" pitchFamily="34" charset="0"/>
              </a:rPr>
              <a:t>нереоцистис Лютке</a:t>
            </a:r>
            <a:r>
              <a:rPr lang="en-US" sz="2400" b="1" i="1">
                <a:latin typeface="Calibri" pitchFamily="34" charset="0"/>
              </a:rPr>
              <a:t>;</a:t>
            </a:r>
            <a:endParaRPr lang="ru-RU" sz="2400" b="1" i="1">
              <a:latin typeface="Calibri" pitchFamily="34" charset="0"/>
            </a:endParaRPr>
          </a:p>
          <a:p>
            <a:r>
              <a:rPr lang="en-US" sz="2400" b="1" i="1">
                <a:latin typeface="Calibri" pitchFamily="34" charset="0"/>
              </a:rPr>
              <a:t>3 - </a:t>
            </a:r>
            <a:r>
              <a:rPr lang="ru-RU" sz="2400" b="1" i="1">
                <a:latin typeface="Calibri" pitchFamily="34" charset="0"/>
              </a:rPr>
              <a:t>дурвиллея антарктическая</a:t>
            </a:r>
            <a:r>
              <a:rPr lang="en-US" sz="2400" b="1" i="1">
                <a:latin typeface="Calibri" pitchFamily="34" charset="0"/>
              </a:rPr>
              <a:t>; </a:t>
            </a:r>
            <a:endParaRPr lang="ru-RU" sz="2400" b="1" i="1">
              <a:latin typeface="Calibri" pitchFamily="34" charset="0"/>
            </a:endParaRPr>
          </a:p>
          <a:p>
            <a:r>
              <a:rPr lang="en-US" sz="2400" b="1" i="1">
                <a:latin typeface="Calibri" pitchFamily="34" charset="0"/>
              </a:rPr>
              <a:t>4 - </a:t>
            </a:r>
            <a:r>
              <a:rPr lang="ru-RU" sz="2400" b="1" i="1">
                <a:latin typeface="Calibri" pitchFamily="34" charset="0"/>
              </a:rPr>
              <a:t>талассиофиллум решетчатый </a:t>
            </a:r>
            <a:r>
              <a:rPr lang="en-US" sz="2400" b="1" i="1">
                <a:latin typeface="Calibri" pitchFamily="34" charset="0"/>
              </a:rPr>
              <a:t>;</a:t>
            </a:r>
            <a:endParaRPr lang="ru-RU" sz="2400" b="1" i="1">
              <a:latin typeface="Calibri" pitchFamily="34" charset="0"/>
            </a:endParaRPr>
          </a:p>
          <a:p>
            <a:r>
              <a:rPr lang="en-US" sz="2400" b="1" i="1">
                <a:latin typeface="Calibri" pitchFamily="34" charset="0"/>
              </a:rPr>
              <a:t> 5 - </a:t>
            </a:r>
            <a:r>
              <a:rPr lang="ru-RU" sz="2400" b="1" i="1">
                <a:latin typeface="Calibri" pitchFamily="34" charset="0"/>
              </a:rPr>
              <a:t>агарум продырявленный </a:t>
            </a:r>
            <a:endParaRPr lang="ru-RU" sz="24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tint val="15000"/>
                    <a:satMod val="200000"/>
                  </a:schemeClr>
                </a:solidFill>
              </a:rPr>
              <a:t>Красные водоросли</a:t>
            </a:r>
            <a:endParaRPr lang="ru-RU" dirty="0"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  <p:pic>
        <p:nvPicPr>
          <p:cNvPr id="17410" name="Picture 6" descr="http://abc-192.mosuzedu.ru/projects/akkuratov/an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928688"/>
            <a:ext cx="37433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8" descr="http://abc-192.mosuzedu.ru/projects/akkuratov/porfi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8388"/>
            <a:ext cx="2071688" cy="578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0" descr="http://abc-192.mosuzedu.ru/projects/akkuratov/k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3581400"/>
            <a:ext cx="395128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tint val="15000"/>
                    <a:satMod val="200000"/>
                  </a:schemeClr>
                </a:solidFill>
              </a:rPr>
              <a:t>Среда обитания водорослей</a:t>
            </a:r>
            <a:endParaRPr lang="ru-RU" dirty="0"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r>
              <a:rPr lang="ru-RU" smtClean="0"/>
              <a:t>Водоросли живут и в пресных и в соленых водоемах, могут жить в стоячей и в проточной воде, а так же они обитают на влажной почве, коре деревьев, в аквариуме, на поверхности почвы в горшке с комнатными цветами.</a:t>
            </a:r>
          </a:p>
        </p:txBody>
      </p:sp>
      <p:pic>
        <p:nvPicPr>
          <p:cNvPr id="18435" name="Picture 2" descr="http://www.legom.ru/f/blog/photos/green_soil.jpg"/>
          <p:cNvPicPr>
            <a:picLocks noChangeAspect="1" noChangeArrowheads="1"/>
          </p:cNvPicPr>
          <p:nvPr/>
        </p:nvPicPr>
        <p:blipFill>
          <a:blip r:embed="rId2"/>
          <a:srcRect l="31641" r="15625" b="32813"/>
          <a:stretch>
            <a:fillRect/>
          </a:stretch>
        </p:blipFill>
        <p:spPr bwMode="auto">
          <a:xfrm>
            <a:off x="6715125" y="4741863"/>
            <a:ext cx="2214563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http://news.headline.kz/img/show/small/15113/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4714875"/>
            <a:ext cx="32226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 descr="http://www.berl.ru/file/0001/0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http://t2.gstatic.com/images?q=tbn:ANd9GcQ6Ytm1uqNxzVPeCYXGll-cjPSn02A2taA3ToCqxbzJwb-0zPy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06913"/>
            <a:ext cx="2857500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://forestsecrets.ru/assets/images/articles/chlorella_vulgar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714620"/>
            <a:ext cx="2214578" cy="2214578"/>
          </a:xfrm>
          <a:prstGeom prst="flowChartConnector">
            <a:avLst/>
          </a:prstGeom>
          <a:noFill/>
        </p:spPr>
      </p:pic>
      <p:pic>
        <p:nvPicPr>
          <p:cNvPr id="20488" name="Picture 8" descr="http://900igr.net/datai/biologija/Test-prostejshie/0015-031-Volvok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786190"/>
            <a:ext cx="2587142" cy="2643182"/>
          </a:xfrm>
          <a:prstGeom prst="flowChartConnector">
            <a:avLst/>
          </a:prstGeom>
          <a:noFill/>
        </p:spPr>
      </p:pic>
      <p:pic>
        <p:nvPicPr>
          <p:cNvPr id="20490" name="Picture 10" descr="http://ladies.academ.org/files/ao_node_images/4867/full/spirulina_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643446"/>
            <a:ext cx="2214554" cy="2214554"/>
          </a:xfrm>
          <a:prstGeom prst="flowChartConnector">
            <a:avLst/>
          </a:prstGeom>
          <a:noFill/>
        </p:spPr>
      </p:pic>
      <p:pic>
        <p:nvPicPr>
          <p:cNvPr id="19464" name="Picture 12" descr="http://nawode.ru/wp-content/uploads/2012/03/vodorosli-laminariya-2.jpg"/>
          <p:cNvPicPr>
            <a:picLocks noChangeAspect="1" noChangeArrowheads="1"/>
          </p:cNvPicPr>
          <p:nvPr/>
        </p:nvPicPr>
        <p:blipFill>
          <a:blip r:embed="rId7"/>
          <a:srcRect l="10045" t="4903" r="6248" b="11765"/>
          <a:stretch>
            <a:fillRect/>
          </a:stretch>
        </p:blipFill>
        <p:spPr bwMode="auto">
          <a:xfrm>
            <a:off x="6286500" y="2714625"/>
            <a:ext cx="28575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tint val="15000"/>
                    <a:satMod val="200000"/>
                  </a:schemeClr>
                </a:solidFill>
              </a:rPr>
              <a:t>Хламидомонада </a:t>
            </a:r>
            <a:endParaRPr lang="ru-RU" dirty="0"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 descr="http://lib.podelise.ru/tw_files2/urls_5/2/d-1840/1840_html_5d0f55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428750"/>
            <a:ext cx="6015038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biouroki.ru/content/page/711/bespolo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700213"/>
            <a:ext cx="6429375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3357563" y="5715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При благоприятных условиях</a:t>
            </a:r>
          </a:p>
        </p:txBody>
      </p:sp>
      <p:sp>
        <p:nvSpPr>
          <p:cNvPr id="21507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oluuub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goluuub</Template>
  <TotalTime>64</TotalTime>
  <Words>191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Arial</vt:lpstr>
      <vt:lpstr>Constantia</vt:lpstr>
      <vt:lpstr>goluuub</vt:lpstr>
      <vt:lpstr>goluuub</vt:lpstr>
      <vt:lpstr>goluuub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Водоросли</dc:title>
  <dc:creator>User</dc:creator>
  <cp:lastModifiedBy>КАТЯ</cp:lastModifiedBy>
  <cp:revision>10</cp:revision>
  <dcterms:created xsi:type="dcterms:W3CDTF">2013-01-27T07:50:18Z</dcterms:created>
  <dcterms:modified xsi:type="dcterms:W3CDTF">2016-01-30T08:22:29Z</dcterms:modified>
</cp:coreProperties>
</file>