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6699"/>
    <a:srgbClr val="FF99CC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29A39B-6298-4C80-90A0-9BF08C5B1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38DD8-17FC-407D-B3AD-BA6D12520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8E3C-A14B-49D1-9BCF-7569DCA95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24EE8-5996-494C-B93C-D3D4B4B47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BEF0-24AF-4EAB-8366-E5035998C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FCD2-2EDD-4043-9E19-21CC7292F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E43B-2E58-446E-9B62-53B085595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3520-843C-48B1-A2D5-65E4F13D2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CC419-6FC9-4727-B4BD-5F4BAD2FE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3A87-8487-4A9B-B93E-23AA5631D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9434-15AC-4BFE-A6BA-538A7E758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AF8B5-350A-47AF-AE06-082438D47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C491-A221-4B3D-8F1D-1824F1CC8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U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9C656C-4875-48D0-9E5B-8E669FB20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Users\&#1052;&#1086;&#1080;%20&#1076;&#1086;&#1082;&#1091;&#1084;&#1077;&#1085;&#1090;&#1099;\&#1051;&#1077;&#1073;&#1077;&#1076;&#1080;\&#1083;&#1077;&#1073;&#1077;&#1076;&#1100;%20&#1082;&#1083;&#1080;&#1082;&#1091;&#1085;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foto240x3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924175"/>
            <a:ext cx="223202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WordArt 12"/>
          <p:cNvSpPr>
            <a:spLocks noChangeArrowheads="1" noChangeShapeType="1" noTextEdit="1"/>
          </p:cNvSpPr>
          <p:nvPr/>
        </p:nvSpPr>
        <p:spPr bwMode="auto">
          <a:xfrm>
            <a:off x="3478213" y="1700213"/>
            <a:ext cx="2173287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Лебеди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8462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Лебеди издавна были одними из самых любимых народом птиц, символом красоты и верности. Лебединая верность, горделивая осанка, белоснежное оперение и красиво изогнутая шея воспеты поэтами, писателями и художниками всех времён и народов.</a:t>
            </a:r>
          </a:p>
        </p:txBody>
      </p:sp>
      <p:pic>
        <p:nvPicPr>
          <p:cNvPr id="8199" name="Picture 7" descr="Лебеди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6732587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Лебеди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844675"/>
            <a:ext cx="6697662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Лебеди в полё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1844675"/>
            <a:ext cx="688816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303213" y="288925"/>
            <a:ext cx="8826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</a:t>
            </a:r>
            <a:r>
              <a:rPr lang="ru-RU">
                <a:latin typeface="Calibri" pitchFamily="34" charset="0"/>
              </a:rPr>
              <a:t>Лебеди – птицы из отряда Гусеобразных, семейство Утиных. </a:t>
            </a:r>
          </a:p>
          <a:p>
            <a:r>
              <a:rPr lang="ru-RU">
                <a:latin typeface="Calibri" pitchFamily="34" charset="0"/>
              </a:rPr>
              <a:t>    6 видов лебедей живут в Евразии, Америке и Австралии. На территории России</a:t>
            </a:r>
          </a:p>
          <a:p>
            <a:r>
              <a:rPr lang="ru-RU">
                <a:latin typeface="Calibri" pitchFamily="34" charset="0"/>
              </a:rPr>
              <a:t> обитает 3 вида лебедей: лебедь – шипун, лебедь – кликун и малый лебедь.</a:t>
            </a:r>
          </a:p>
          <a:p>
            <a:r>
              <a:rPr lang="ru-RU">
                <a:latin typeface="Calibri" pitchFamily="34" charset="0"/>
              </a:rPr>
              <a:t>   Лебеди – самые крупные водоплавающие из птиц весом до 13 кг.</a:t>
            </a:r>
          </a:p>
        </p:txBody>
      </p:sp>
      <p:pic>
        <p:nvPicPr>
          <p:cNvPr id="9225" name="Picture 9" descr="Лебеди в ста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916113"/>
            <a:ext cx="70199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250825" y="44450"/>
            <a:ext cx="90947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  Очень длинная шея лебедей облегчает добывание пищи из – под воды.</a:t>
            </a:r>
          </a:p>
          <a:p>
            <a:r>
              <a:rPr lang="ru-RU">
                <a:latin typeface="Calibri" pitchFamily="34" charset="0"/>
              </a:rPr>
              <a:t> Питаются лебеди растениями, растущими на воде или на болоте, насекомыми и их </a:t>
            </a:r>
          </a:p>
          <a:p>
            <a:r>
              <a:rPr lang="ru-RU">
                <a:latin typeface="Calibri" pitchFamily="34" charset="0"/>
              </a:rPr>
              <a:t>личинками.</a:t>
            </a:r>
          </a:p>
          <a:p>
            <a:r>
              <a:rPr lang="ru-RU">
                <a:latin typeface="Calibri" pitchFamily="34" charset="0"/>
              </a:rPr>
              <a:t>   Лебединая верность действительно существует. Пары у лебедей создаются</a:t>
            </a:r>
          </a:p>
          <a:p>
            <a:r>
              <a:rPr lang="ru-RU">
                <a:latin typeface="Calibri" pitchFamily="34" charset="0"/>
              </a:rPr>
              <a:t> однажды и на всю жизнь. А живут лебеди долго – до 30 – 40 лет.</a:t>
            </a:r>
          </a:p>
        </p:txBody>
      </p:sp>
      <p:pic>
        <p:nvPicPr>
          <p:cNvPr id="10249" name="лебедь кликун.avi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844675"/>
            <a:ext cx="6216650" cy="4662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Лебеди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40671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Лебеди на озе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052513"/>
            <a:ext cx="7019925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Лебеди па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773238"/>
            <a:ext cx="6831012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480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Лебединое гнездо – сооружение мощное и громоздкое: высотой почти в метр, а</a:t>
            </a:r>
            <a:r>
              <a:rPr lang="ru-RU"/>
              <a:t> шириной 3 метра. Строится из веток и листьев.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0482" name="Picture 5" descr="Лебедя гнездо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73238"/>
            <a:ext cx="6846887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303213" y="182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376238" y="215900"/>
            <a:ext cx="85677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Подобраться к этой постройке непросто, к тому же любой хищник (лиса или человек)</a:t>
            </a:r>
          </a:p>
          <a:p>
            <a:r>
              <a:rPr lang="ru-RU">
                <a:latin typeface="Calibri" pitchFamily="34" charset="0"/>
              </a:rPr>
              <a:t>встретит на своём пути атаку самца, который с силой налетает на противника и </a:t>
            </a:r>
          </a:p>
          <a:p>
            <a:r>
              <a:rPr lang="ru-RU">
                <a:latin typeface="Calibri" pitchFamily="34" charset="0"/>
              </a:rPr>
              <a:t>бьёт крыльями. Птенцы выклёвываются покрытые пухом и спустя несколько часов</a:t>
            </a:r>
          </a:p>
          <a:p>
            <a:r>
              <a:rPr lang="ru-RU">
                <a:latin typeface="Calibri" pitchFamily="34" charset="0"/>
              </a:rPr>
              <a:t>способны плавать.</a:t>
            </a:r>
          </a:p>
        </p:txBody>
      </p:sp>
      <p:pic>
        <p:nvPicPr>
          <p:cNvPr id="21507" name="Picture 6" descr="Лебедя гнезд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84313"/>
            <a:ext cx="624205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6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437063"/>
            <a:ext cx="742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6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941888"/>
            <a:ext cx="742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6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941888"/>
            <a:ext cx="742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303213" y="3175"/>
            <a:ext cx="83883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Лебедь – шипун</a:t>
            </a:r>
            <a:r>
              <a:rPr lang="ru-RU">
                <a:latin typeface="Calibri" pitchFamily="34" charset="0"/>
              </a:rPr>
              <a:t> – самый красивый из лебедей. Он носит белоснежно – белый</a:t>
            </a:r>
          </a:p>
          <a:p>
            <a:r>
              <a:rPr lang="ru-RU">
                <a:latin typeface="Calibri" pitchFamily="34" charset="0"/>
              </a:rPr>
              <a:t> наряд, а его шея выгнута латинской буквой </a:t>
            </a:r>
            <a:r>
              <a:rPr lang="en-US">
                <a:latin typeface="Calibri" pitchFamily="34" charset="0"/>
              </a:rPr>
              <a:t>S</a:t>
            </a:r>
            <a:r>
              <a:rPr lang="ru-RU">
                <a:latin typeface="Calibri" pitchFamily="34" charset="0"/>
              </a:rPr>
              <a:t>. А шипуном этого лебедя назвали за</a:t>
            </a:r>
          </a:p>
          <a:p>
            <a:r>
              <a:rPr lang="ru-RU">
                <a:latin typeface="Calibri" pitchFamily="34" charset="0"/>
              </a:rPr>
              <a:t> издаваемые звуки. Когда разозлится, он шипит. В отличие от снежно – белых </a:t>
            </a:r>
          </a:p>
          <a:p>
            <a:r>
              <a:rPr lang="ru-RU">
                <a:latin typeface="Calibri" pitchFamily="34" charset="0"/>
              </a:rPr>
              <a:t>родителей, молодые птенцы окрашены в серый цвет. Лебеди поздно становятся </a:t>
            </a:r>
          </a:p>
          <a:p>
            <a:r>
              <a:rPr lang="ru-RU">
                <a:latin typeface="Calibri" pitchFamily="34" charset="0"/>
              </a:rPr>
              <a:t>взрослыми.</a:t>
            </a:r>
            <a:endParaRPr lang="en-US">
              <a:latin typeface="Calibri" pitchFamily="34" charset="0"/>
            </a:endParaRPr>
          </a:p>
        </p:txBody>
      </p:sp>
      <p:pic>
        <p:nvPicPr>
          <p:cNvPr id="22530" name="Picture 6" descr="Лебедь - шипу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12875"/>
            <a:ext cx="5392738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ema de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 биологии 5</Template>
  <TotalTime>259</TotalTime>
  <Words>219</Words>
  <Application>Microsoft Office PowerPoint</Application>
  <PresentationFormat>Экран (4:3)</PresentationFormat>
  <Paragraphs>20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КАТЯ</cp:lastModifiedBy>
  <cp:revision>12</cp:revision>
  <dcterms:created xsi:type="dcterms:W3CDTF">2009-07-09T13:38:32Z</dcterms:created>
  <dcterms:modified xsi:type="dcterms:W3CDTF">2015-11-22T15:48:20Z</dcterms:modified>
</cp:coreProperties>
</file>