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22" autoAdjust="0"/>
  </p:normalViewPr>
  <p:slideViewPr>
    <p:cSldViewPr>
      <p:cViewPr varScale="1">
        <p:scale>
          <a:sx n="98" d="100"/>
          <a:sy n="98" d="100"/>
        </p:scale>
        <p:origin x="-7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F816-476D-4648-B516-A473D54FB503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6874-5327-40DE-94B0-F6567A96F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31929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Свеча ничего не теряет, если</a:t>
            </a:r>
          </a:p>
          <a:p>
            <a:pPr algn="ctr"/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 её пламени зажглась другая свеча…»</a:t>
            </a:r>
            <a:endParaRPr lang="ru-RU" sz="4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s010.radikal.ru/i313/1104/74/c8994f80c0b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1"/>
            <a:ext cx="2843808" cy="414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donbass.ua/multimedia/images/news/original/2012/12/06/svech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2780928"/>
            <a:ext cx="302433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3203848" y="3933056"/>
            <a:ext cx="2592288" cy="5760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31929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Свеча ничего не теряет, если</a:t>
            </a:r>
          </a:p>
          <a:p>
            <a:pPr algn="ctr"/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4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 её пламени зажглась другая свеча…»</a:t>
            </a:r>
            <a:endParaRPr lang="ru-RU" sz="4400" b="1" i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://s010.radikal.ru/i313/1104/74/c8994f80c0b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2843808" cy="414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donbass.ua/multimedia/images/news/original/2012/12/06/svech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2780928"/>
            <a:ext cx="3024336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3203848" y="3933056"/>
            <a:ext cx="2592288" cy="57606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2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15529">
            <a:off x="-181343" y="4435209"/>
            <a:ext cx="3190661" cy="21167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500042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</a:rPr>
              <a:t>Добро, как Божья благодать,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Спасеньем в жизни может стать,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Друг, не жалей огня души,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Дарить добро всегда спеши.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И слово доброе, и дело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Ты применить сумей умело,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Их не жалей любому дать,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Добром их души исцелять.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С обидой в сердце трудно жить,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Добром за зло умей платить.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Тот, кто добро творить умеет,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Зла сотворить уже не смеет,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Дари, дружок, добро дари,</a:t>
            </a:r>
            <a:br>
              <a:rPr lang="ru-RU" sz="2400" i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За все добром благодари</a:t>
            </a:r>
            <a:endParaRPr lang="ru-RU" sz="2400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8739" y="214290"/>
            <a:ext cx="1943500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добро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714356"/>
            <a:ext cx="6053137" cy="553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714356"/>
            <a:ext cx="1658937" cy="5516562"/>
          </a:xfrm>
          <a:prstGeom prst="rect">
            <a:avLst/>
          </a:prstGeom>
          <a:noFill/>
        </p:spPr>
      </p:pic>
      <p:pic>
        <p:nvPicPr>
          <p:cNvPr id="5" name="Picture 8" descr="3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714356"/>
            <a:ext cx="1658937" cy="5516562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164388" cy="6877050"/>
          </a:xfrm>
          <a:prstGeom prst="rect">
            <a:avLst/>
          </a:prstGeom>
          <a:noFill/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7164388" y="0"/>
            <a:ext cx="1979612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 rot="5400000">
            <a:off x="5302251" y="2627312"/>
            <a:ext cx="5472112" cy="102711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" y="1"/>
            <a:ext cx="8858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Жанры, в которых встречаются мудрые изречения: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428868"/>
            <a:ext cx="33314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басни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000372"/>
            <a:ext cx="3929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пословицы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786190"/>
            <a:ext cx="3143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притчи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5500694" y="4383678"/>
            <a:ext cx="250033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31504">
            <a:off x="451601" y="3327653"/>
            <a:ext cx="3078748" cy="30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flipH="1">
            <a:off x="6072198" y="5072074"/>
            <a:ext cx="29289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рассказы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Ольга\Мои документы\Мои рисунки\160f5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21117403">
            <a:off x="1160463" y="282575"/>
            <a:ext cx="1071562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2555776" y="1700808"/>
            <a:ext cx="4464496" cy="3879304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Притча – это короткое, сжатое нравоучение в прозаической или стихотворной форме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9" name="Picture 2" descr="C:\Documents and Settings\Ольга\Мои документы\Мои рисунки\160f5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 rot="707853">
            <a:off x="2530063" y="574295"/>
            <a:ext cx="4680520" cy="58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1641"/>
            <a:ext cx="3338534" cy="305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39952" y="620688"/>
            <a:ext cx="4320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точки зрения литературы, </a:t>
            </a:r>
            <a:r>
              <a:rPr lang="ru-RU" sz="2800" b="1" i="1" dirty="0" smtClean="0"/>
              <a:t>притча</a:t>
            </a:r>
            <a:r>
              <a:rPr lang="ru-RU" sz="2800" b="1" dirty="0" smtClean="0"/>
              <a:t> </a:t>
            </a:r>
            <a:r>
              <a:rPr lang="ru-RU" sz="2800" dirty="0" smtClean="0"/>
              <a:t>– это небольшой поучительный рассказ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643182"/>
            <a:ext cx="3208114" cy="4001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429001"/>
            <a:ext cx="47525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философской точки зрения, </a:t>
            </a:r>
            <a:r>
              <a:rPr lang="ru-RU" sz="2800" b="1" i="1" dirty="0" smtClean="0"/>
              <a:t>притча</a:t>
            </a:r>
            <a:r>
              <a:rPr lang="ru-RU" sz="2800" dirty="0" smtClean="0"/>
              <a:t> – есть история, которая поясняет законы мира.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etsad-kitty.ru/uploads/posts/2011-09/1315222063_pravila-etiketa-dlya-samyx-malenkix-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4643437" cy="392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2-tub-ru.yandex.net/i?id=f33bfd1dc1316a24c343ff9f96c9155a-65-144&amp;n=33&amp;h=2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929066"/>
            <a:ext cx="464343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58.radikal.ru/i160/1212/96/a176553124f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0"/>
            <a:ext cx="45720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1-tub-ru.yandex.net/i?id=622353ca4c199a795de648089e635e1d-76-144&amp;n=33&amp;h=2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6"/>
            <a:ext cx="457199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logopsi.ucoz.com/_ph/10/5845855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07206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amic.ru/images/gallery_02-2012/640.555_9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6124"/>
            <a:ext cx="328611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enturebeat.files.wordpress.com/2012/08/children-fighti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0"/>
            <a:ext cx="414337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900igr.net/datai/obg/Vodojom/0005-008-Led-tolko-skolzk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286124"/>
            <a:ext cx="585788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3-ryt-kolodet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5000" contrast="20000"/>
          </a:blip>
          <a:srcRect/>
          <a:stretch>
            <a:fillRect/>
          </a:stretch>
        </p:blipFill>
        <p:spPr bwMode="auto">
          <a:xfrm>
            <a:off x="4643438" y="3214686"/>
            <a:ext cx="4294599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flipH="1">
            <a:off x="1071538" y="428604"/>
            <a:ext cx="69294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Притча </a:t>
            </a:r>
          </a:p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«Обыкновенный человек»</a:t>
            </a:r>
            <a:endParaRPr lang="ru-RU" sz="54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rnns.ru/uploads/posts/2009-05/1242981353_konechnyii_01.jpg"/>
          <p:cNvPicPr>
            <a:picLocks noChangeAspect="1" noChangeArrowheads="1"/>
          </p:cNvPicPr>
          <p:nvPr/>
        </p:nvPicPr>
        <p:blipFill>
          <a:blip r:embed="rId4"/>
          <a:srcRect l="14194" r="1388" b="16815"/>
          <a:stretch>
            <a:fillRect/>
          </a:stretch>
        </p:blipFill>
        <p:spPr bwMode="auto">
          <a:xfrm>
            <a:off x="142844" y="3214686"/>
            <a:ext cx="446111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357166"/>
            <a:ext cx="75724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Кого можно назвать «обыкновенным человеком»?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2" name="Picture 2" descr="http://www.kabbalah.info/var/kbl/storage/images/kabbalah/nauka_kabbala/spryyt_ktby_mqoblym/mihael_lajtman/sprym/skazka_o_dobrom_volshebnike/skazka_o_pechal_nom_volshebnike_risunki/skazka_o_pechal_nom_volshebnike_ris_1/786600-2-rus-RU/skazka_o_pechal_nom_volshebnike_ris_1_refer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643182"/>
            <a:ext cx="5715008" cy="400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radmuseumart.ru/imagesforprojects/mirBM/podseniuBM/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643182"/>
            <a:ext cx="282704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23\Desktop\Поговорим о милосердии\Поговорим о милосерд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im0-tub-ru.yandex.net/i?id=0f37f03cc646cf5a25450dd7eb70b6e8-38-144&amp;n=33&amp;h=2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571736" cy="216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28926" y="285728"/>
            <a:ext cx="29289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металл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2714612" y="642918"/>
            <a:ext cx="928694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2" name="Picture 6" descr="http://im2-tub-ru.yandex.net/i?id=7b6268ddc12e3f454e375e1e931fa27c-123-144&amp;n=33&amp;h=2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000108"/>
            <a:ext cx="2463576" cy="2428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86182" y="1928802"/>
            <a:ext cx="20002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вата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357818" y="2214554"/>
            <a:ext cx="928694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4" name="Picture 8" descr="http://im2-tub-ru.yandex.net/i?id=06e14ca047b56f789836129f298466d3-22-144&amp;n=33&amp;h=2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96" y="2571744"/>
            <a:ext cx="290242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868" y="2928934"/>
            <a:ext cx="22860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071802" y="3357562"/>
            <a:ext cx="928694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6" name="Picture 10" descr="http://im1-tub-ru.yandex.net/i?id=5d56ba1383ba85f21ac8d37a4b96cdd4-19-144&amp;n=33&amp;h=2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7695" y="3571876"/>
            <a:ext cx="256630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643306" y="4813994"/>
            <a:ext cx="21431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магнит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643570" y="5072074"/>
            <a:ext cx="928694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4588" name="Picture 12" descr="http://www.dartoffice.ru/img/catalog/50/19124/19124.jpg"/>
          <p:cNvPicPr>
            <a:picLocks noChangeAspect="1" noChangeArrowheads="1"/>
          </p:cNvPicPr>
          <p:nvPr/>
        </p:nvPicPr>
        <p:blipFill>
          <a:blip r:embed="rId7"/>
          <a:srcRect l="2381" t="21622" r="4762" b="18918"/>
          <a:stretch>
            <a:fillRect/>
          </a:stretch>
        </p:blipFill>
        <p:spPr bwMode="auto">
          <a:xfrm>
            <a:off x="0" y="4929198"/>
            <a:ext cx="3055597" cy="172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786182" y="5214950"/>
            <a:ext cx="1714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ластик 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3143240" y="5857892"/>
            <a:ext cx="642942" cy="28575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109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Адрей</cp:lastModifiedBy>
  <cp:revision>25</cp:revision>
  <dcterms:created xsi:type="dcterms:W3CDTF">2015-01-14T07:27:52Z</dcterms:created>
  <dcterms:modified xsi:type="dcterms:W3CDTF">2015-01-21T21:56:58Z</dcterms:modified>
</cp:coreProperties>
</file>