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F75C-A78E-4CCA-8806-BAA3B9218BD3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A7DC-00BA-4BBB-AB5E-CAB0B4AF2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F75C-A78E-4CCA-8806-BAA3B9218BD3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A7DC-00BA-4BBB-AB5E-CAB0B4AF2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F75C-A78E-4CCA-8806-BAA3B9218BD3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A7DC-00BA-4BBB-AB5E-CAB0B4AF2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F75C-A78E-4CCA-8806-BAA3B9218BD3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A7DC-00BA-4BBB-AB5E-CAB0B4AF2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F75C-A78E-4CCA-8806-BAA3B9218BD3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A7DC-00BA-4BBB-AB5E-CAB0B4AF2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F75C-A78E-4CCA-8806-BAA3B9218BD3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A7DC-00BA-4BBB-AB5E-CAB0B4AF2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F75C-A78E-4CCA-8806-BAA3B9218BD3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A7DC-00BA-4BBB-AB5E-CAB0B4AF2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F75C-A78E-4CCA-8806-BAA3B9218BD3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A7DC-00BA-4BBB-AB5E-CAB0B4AF2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F75C-A78E-4CCA-8806-BAA3B9218BD3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A7DC-00BA-4BBB-AB5E-CAB0B4AF2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F75C-A78E-4CCA-8806-BAA3B9218BD3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A7DC-00BA-4BBB-AB5E-CAB0B4AF2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F75C-A78E-4CCA-8806-BAA3B9218BD3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A7DC-00BA-4BBB-AB5E-CAB0B4AF2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CF75C-A78E-4CCA-8806-BAA3B9218BD3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A7DC-00BA-4BBB-AB5E-CAB0B4AF2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440159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b="1" i="1" dirty="0" smtClean="0"/>
              <a:t>Эколог – профессия будущего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4536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lh4.googleusercontent.com/-g-kexx6Bqck/T3P-mhP2AII/AAAAAAAAAak/784eHQeAbhI/w262-h225-no/motivator-345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7056784" cy="467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3.googleusercontent.com/-jTZc5K4bTjQ/T3P-WL_MxPI/AAAAAAAAAU0/Ym0vn3mrzzs/w262-h213-no/motivator-1316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143931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5.googleusercontent.com/-9j5woDeuL-M/T3P-W5zIJDI/AAAAAAAAAU4/h6-NrmcUkQc/w262-h225-no/motivator-1345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358245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6.googleusercontent.com/-j7J5JbHeQTs/T3P-W-Q9A7I/AAAAAAAAAVA/3rbGUx6bVks/w262-h162-no/motivator-1436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8680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4.googleusercontent.com/-W5QvSOh93cI/T3P-XgC0aSI/AAAAAAAAAVM/frywH_QXq0s/w262-h162-no/motivator-1436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69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3.googleusercontent.com/--6LCK9VDFX4/T3P-X8dLoiI/AAAAAAAAAVY/lxxYd1_HBas/w199-h287-no/motivator-1513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1537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6.googleusercontent.com/-P0heMeoTwjA/T3P-X_YTe0I/AAAAAAAAAVQ/N7R-YhhEpmQ/w262-h225-no/motivator-1559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15369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3.googleusercontent.com/-tX-ZA9E8yqY/T3P-YgLLySI/AAAAAAAAAVk/gfaVZ0HGVNA/w262-h199-no/motivator-1578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143932" cy="616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6.googleusercontent.com/-Xrpqzl9jFEw/T3P-ZbQgvoI/AAAAAAAAAV0/c43ix2DlFd0/w254-h287-no/motivator-159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143931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5.googleusercontent.com/-_cxFCNyaieM/T3P-Z-XZ75I/AAAAAAAAAV8/eo7hIUHmtKY/w262-h233-no/motivator-16541.gif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143931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4.googleusercontent.com/-eCtMqeaPTTc/T3P-aJNm8JI/AAAAAAAAAWE/LeDFFBrQpWo/w200-h287-no/motivator-1824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1537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Морская корова</a:t>
            </a:r>
            <a:endParaRPr lang="ru-RU" dirty="0"/>
          </a:p>
        </p:txBody>
      </p:sp>
      <p:pic>
        <p:nvPicPr>
          <p:cNvPr id="4" name="Содержимое 3" descr="http://pazitiff.info/uploads/posts/2011-03/thumbs/1299606424_waterworld_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600200"/>
            <a:ext cx="80724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5.googleusercontent.com/-1NZo86JciOg/T3P-aH9hcrI/AAAAAAAAAWA/o3LD-uZGOAU/w237-h287-no/motivator-1918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357166"/>
            <a:ext cx="814393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3.googleusercontent.com/-EZchdOZ8qTw/T3P-axKcy6I/AAAAAAAAAWU/IWw5N95IZwM/w262-h193-no/motivator-201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15369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5.googleusercontent.com/-m13wpKW5Fjs/T3P-bRmxCvI/AAAAAAAAAWc/4AyPIkYXo1c/w262-h224-no/motivator-2364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7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5.googleusercontent.com/-8pm_5EqwCP4/T3P-bfocSjI/AAAAAAAAAWk/aypuZtWxIkw/w262-h225-no/motivator-2465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501121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5.googleusercontent.com/-kVu9w2wuJj4/T3P-bgBJYXI/AAAAAAAAAWg/ZTMWbfzN77E/w262-h214-no/motivator-2502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286807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4.googleusercontent.com/-YP4KL0xE4kA/T3P-cBgUchI/AAAAAAAAAW0/SdXDhaR4M60/w262-h225-no/motivator-2513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7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5.googleusercontent.com/-kyJjINNgy5U/T3P-cRYrOHI/AAAAAAAAAW4/Hpjlom7JfYQ/w262-h219-no/motivator-2538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1536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5.googleusercontent.com/-LAGyly81yJQ/T3P-cxtQAqI/AAAAAAAAAXA/Dbqm8UmI4fg/w262-h225-no/motivator-2579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143931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4.googleusercontent.com/-34RQ9wn2Byo/T3P-dHFiRvI/AAAAAAAAAXM/mTB1KZ42UdE/w262-h225-no/motivator-2643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358245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6.googleusercontent.com/-luuoZRf4HzA/T3P-dnHSopI/AAAAAAAAAXU/yL6vGu8tQqs/w262-h225-no/motivator-2645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143931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Наземные ленивцы</a:t>
            </a:r>
            <a:endParaRPr lang="ru-RU" dirty="0"/>
          </a:p>
        </p:txBody>
      </p:sp>
      <p:pic>
        <p:nvPicPr>
          <p:cNvPr id="4" name="Содержимое 3" descr="http://900igr.net/datai/o-zhivotnykh/CHjornaja-kniga.files/0020-018-Nazemnye-lenivtsy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821537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3.googleusercontent.com/-vze1Pmx32vo/T3P-d8P4dgI/AAAAAAAAAXc/7_g4oUbDn-g/w262-h265-no/motivator-2675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69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4.googleusercontent.com/-87WZfHdg5kI/T3P-eNsFGXI/AAAAAAAAAXg/2xxvux5t-6w/w262-h240-no/motivator-26757.GIF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14393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5.googleusercontent.com/-2X_QHCHzA_Q/T3P-ect-kLI/AAAAAAAAAXs/1ZXBBmpFlRY/w262-h225-no/motivator-2733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143931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4.googleusercontent.com/-LV1aXNS3CdY/T3P-e5JHrfI/AAAAAAAAAX0/-mFb9AMvrzk/w262-h193-no/motivator-2835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143931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3.googleusercontent.com/-WdKcuPOaoBs/T3P-ff7RbzI/AAAAAAAAAYA/r3shqhrZLtE/w262-h224-no/motivator-286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21536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6.googleusercontent.com/-cUH_zt4VNP0/T3P-fZwWl1I/AAAAAAAAAX8/Z1-ngFbGtN4/w262-h204-no/motivator-28889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14393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5.googleusercontent.com/-ZUQTOr9TxWM/T3P-gCxmO5I/AAAAAAAAAYY/KOq96LdrHkQ/w262-h248-no/motivator-289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21536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lh6.googleusercontent.com/-2OWaryCXzxE/T3P-gOLXQ7I/AAAAAAAAAYQ/6CAzUMW-0lM/w262-h268-no/motivator-289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1537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5.googleusercontent.com/-zMfVnfoAeMk/T3P-gQK8X3I/AAAAAAAAAYM/suDRvbA2iuo/w262-h207-no/motivator-2932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1536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5.googleusercontent.com/-mrVQabKH80c/T3P-hVnY4NI/AAAAAAAAAYo/MPCA3nrWqNo/w262-h287-no/motivator-3037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15369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Саблезубые кошки</a:t>
            </a:r>
            <a:endParaRPr lang="ru-RU" dirty="0"/>
          </a:p>
        </p:txBody>
      </p:sp>
      <p:pic>
        <p:nvPicPr>
          <p:cNvPr id="4" name="Содержимое 3" descr="http://realprojoe.com/wp-content/uploads/2010/11/cat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91440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4.googleusercontent.com/-NyHYMuxwVds/T3P-iHnsuvI/AAAAAAAAAY0/bOxSRiInYdU/w262-h267-no/motivator-307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28680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6.googleusercontent.com/-ZUaL4p41ScE/T3P-iRpj-EI/AAAAAAAAAY8/1eGoVWz9x9A/w262-h225-no/motivator-3143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143931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3.googleusercontent.com/-mCgDSvTgL28/T3P-ilhzutI/AAAAAAAAAZA/Z1SI3rOhItE/w262-h227-no/motivator-319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1536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5.googleusercontent.com/-NlJUbEyRPiM/T3P-i4z5oPI/AAAAAAAAAZM/jqEBg5Cdg6Y/w195-h287-no/motivator-3226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21537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4.googleusercontent.com/-ERziOFYssIw/T3P-jpJB01I/AAAAAAAAAZo/suffm7mODUY/w262-h204-no/motivator-333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14393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6.googleusercontent.com/-UvnQe5rChgY/T3P-j0Y2g7I/AAAAAAAAAZk/sZnWvLi-Pjk/w209-h287-no/motivator-333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357166"/>
            <a:ext cx="821537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3.googleusercontent.com/-FA7TxXKDowQ/T3P-lZxsDGI/AAAAAAAAAaE/FBeYVtrsQkQ/w262-h193-no/motivator-3444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143931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4.googleusercontent.com/-zQzPL8xx2zI/T3P-mDdqooI/AAAAAAAAAaQ/I5YJDPn4Dls/w262-h225-no/motivator-345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15369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6.googleusercontent.com/-khrsfec89iI/T3P-mT1pvjI/AAAAAAAAAaU/h5FfHwYaLIM/w253-h287-no/motivator-34551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8680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4.googleusercontent.com/-taRaoltlJms/T3P-nZFbl5I/AAAAAAAAAaw/OattYJ6w6SI/w262-h287-no/motivator-347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14393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Минога </a:t>
            </a:r>
            <a:endParaRPr lang="ru-RU" dirty="0"/>
          </a:p>
        </p:txBody>
      </p:sp>
      <p:pic>
        <p:nvPicPr>
          <p:cNvPr id="4" name="Содержимое 3" descr="http://www.kau.edu.sa/Files/0010549/Galleries/1136/37543_110381775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00200"/>
            <a:ext cx="8215370" cy="4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3.googleusercontent.com/-VhRbjOCHL9I/T3P-odatYAI/AAAAAAAAAbA/bkK31AtNA6E/w640-h521-no/motivators_0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54778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6.googleusercontent.com/-YO3mVqSkv8c/T0Od90nu_QI/AAAAAAAAAMk/KErFR9oQflc/w600-h451-no/%25D0%25AF%25D1%2588%25D0%25BA%25D0%25B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21537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5929354"/>
          </a:xfrm>
          <a:solidFill>
            <a:srgbClr val="92D050"/>
          </a:solidFill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ru-RU" sz="8800" dirty="0" smtClean="0"/>
              <a:t>        Спасибо </a:t>
            </a:r>
          </a:p>
          <a:p>
            <a:pPr>
              <a:buNone/>
            </a:pPr>
            <a:r>
              <a:rPr lang="ru-RU" sz="8800" dirty="0" smtClean="0"/>
              <a:t>              за </a:t>
            </a:r>
          </a:p>
          <a:p>
            <a:pPr>
              <a:buNone/>
            </a:pPr>
            <a:r>
              <a:rPr lang="ru-RU" sz="8800" dirty="0" smtClean="0"/>
              <a:t>      внимание!</a:t>
            </a:r>
            <a:endParaRPr lang="ru-RU" sz="8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ru-RU" dirty="0" err="1" smtClean="0"/>
              <a:t>Звездонос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http://ljplus.ru/img4/v/i/viata/zvezdonos-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0530"/>
            <a:ext cx="8143932" cy="457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fototelegraf.ru/wp-content/uploads/2011/10/osen-13-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14393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5.googleusercontent.com/-vR9g5b1DExw/T3P-VY8G_WI/AAAAAAAAAUc/_bsh1yk0GGQ/w262-h225-no/motivator-1252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15369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3.googleusercontent.com/-Jk1njnfuOgo/T3P-Vjpve8I/AAAAAAAAAUk/w_N-5Dwh5n8/w262-h225-no/motivator-1297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143931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19</Words>
  <Application>Microsoft Office PowerPoint</Application>
  <PresentationFormat>Экран (4:3)</PresentationFormat>
  <Paragraphs>9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Эколог – профессия будущего</vt:lpstr>
      <vt:lpstr>Морская корова</vt:lpstr>
      <vt:lpstr>Наземные ленивцы</vt:lpstr>
      <vt:lpstr>Саблезубые кошки</vt:lpstr>
      <vt:lpstr>Минога </vt:lpstr>
      <vt:lpstr>Звездонос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 – профессия будущего</dc:title>
  <dc:creator>Гузель</dc:creator>
  <cp:lastModifiedBy>Школа</cp:lastModifiedBy>
  <cp:revision>12</cp:revision>
  <cp:lastPrinted>2015-12-10T06:04:22Z</cp:lastPrinted>
  <dcterms:created xsi:type="dcterms:W3CDTF">2014-01-31T06:06:56Z</dcterms:created>
  <dcterms:modified xsi:type="dcterms:W3CDTF">2015-12-10T06:04:36Z</dcterms:modified>
</cp:coreProperties>
</file>