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72" r:id="rId5"/>
    <p:sldId id="273" r:id="rId6"/>
    <p:sldId id="274" r:id="rId7"/>
    <p:sldId id="275" r:id="rId8"/>
    <p:sldId id="305" r:id="rId9"/>
    <p:sldId id="257" r:id="rId10"/>
    <p:sldId id="302" r:id="rId11"/>
    <p:sldId id="303" r:id="rId12"/>
    <p:sldId id="276" r:id="rId13"/>
    <p:sldId id="289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1" r:id="rId23"/>
    <p:sldId id="278" r:id="rId24"/>
    <p:sldId id="304" r:id="rId25"/>
    <p:sldId id="306" r:id="rId26"/>
    <p:sldId id="307" r:id="rId27"/>
    <p:sldId id="309" r:id="rId28"/>
    <p:sldId id="310" r:id="rId29"/>
    <p:sldId id="311" r:id="rId30"/>
    <p:sldId id="312" r:id="rId31"/>
    <p:sldId id="313" r:id="rId32"/>
    <p:sldId id="315" r:id="rId33"/>
    <p:sldId id="317" r:id="rId34"/>
    <p:sldId id="319" r:id="rId35"/>
    <p:sldId id="318" r:id="rId36"/>
    <p:sldId id="31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3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F884A-822A-4463-A084-4A9C93E9B22C}" type="datetimeFigureOut">
              <a:rPr lang="ru-RU" smtClean="0"/>
              <a:pPr/>
              <a:t>25.05.2015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B38F7-79E1-418D-95DF-D7B1551201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6.xml"/><Relationship Id="rId18" Type="http://schemas.openxmlformats.org/officeDocument/2006/relationships/slide" Target="slide17.xml"/><Relationship Id="rId26" Type="http://schemas.openxmlformats.org/officeDocument/2006/relationships/slide" Target="slide31.xml"/><Relationship Id="rId3" Type="http://schemas.openxmlformats.org/officeDocument/2006/relationships/slide" Target="slide32.xml"/><Relationship Id="rId21" Type="http://schemas.openxmlformats.org/officeDocument/2006/relationships/slide" Target="slide30.xml"/><Relationship Id="rId7" Type="http://schemas.openxmlformats.org/officeDocument/2006/relationships/slide" Target="slide13.xml"/><Relationship Id="rId12" Type="http://schemas.openxmlformats.org/officeDocument/2006/relationships/slide" Target="slide10.xml"/><Relationship Id="rId17" Type="http://schemas.openxmlformats.org/officeDocument/2006/relationships/slide" Target="slide11.xml"/><Relationship Id="rId25" Type="http://schemas.openxmlformats.org/officeDocument/2006/relationships/slide" Target="slide34.xml"/><Relationship Id="rId2" Type="http://schemas.openxmlformats.org/officeDocument/2006/relationships/slide" Target="slide12.xml"/><Relationship Id="rId16" Type="http://schemas.openxmlformats.org/officeDocument/2006/relationships/slide" Target="slide29.xml"/><Relationship Id="rId20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7.xml"/><Relationship Id="rId11" Type="http://schemas.openxmlformats.org/officeDocument/2006/relationships/slide" Target="slide28.xml"/><Relationship Id="rId24" Type="http://schemas.openxmlformats.org/officeDocument/2006/relationships/slide" Target="slide22.xml"/><Relationship Id="rId5" Type="http://schemas.openxmlformats.org/officeDocument/2006/relationships/slide" Target="slide35.xml"/><Relationship Id="rId15" Type="http://schemas.openxmlformats.org/officeDocument/2006/relationships/slide" Target="slide25.xml"/><Relationship Id="rId23" Type="http://schemas.openxmlformats.org/officeDocument/2006/relationships/slide" Target="slide18.xml"/><Relationship Id="rId10" Type="http://schemas.openxmlformats.org/officeDocument/2006/relationships/slide" Target="slide24.xml"/><Relationship Id="rId19" Type="http://schemas.openxmlformats.org/officeDocument/2006/relationships/slide" Target="slide33.xml"/><Relationship Id="rId4" Type="http://schemas.openxmlformats.org/officeDocument/2006/relationships/slide" Target="slide19.xml"/><Relationship Id="rId9" Type="http://schemas.openxmlformats.org/officeDocument/2006/relationships/slide" Target="slide20.xml"/><Relationship Id="rId14" Type="http://schemas.openxmlformats.org/officeDocument/2006/relationships/slide" Target="slide21.xml"/><Relationship Id="rId22" Type="http://schemas.openxmlformats.org/officeDocument/2006/relationships/slide" Target="slide14.xml"/><Relationship Id="rId27" Type="http://schemas.openxmlformats.org/officeDocument/2006/relationships/slide" Target="slide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124744"/>
            <a:ext cx="728154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День</a:t>
            </a:r>
          </a:p>
          <a:p>
            <a:pPr algn="ctr"/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Именинника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Что это за животные?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209928"/>
            <a:ext cx="4496544" cy="648072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Тюлень, касатка, утконос</a:t>
            </a:r>
            <a:endParaRPr lang="ru-RU" dirty="0"/>
          </a:p>
        </p:txBody>
      </p:sp>
      <p:pic>
        <p:nvPicPr>
          <p:cNvPr id="3074" name="Picture 2" descr="G:\Лена\день именинни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44824"/>
            <a:ext cx="3452948" cy="2592288"/>
          </a:xfrm>
          <a:prstGeom prst="rect">
            <a:avLst/>
          </a:prstGeom>
          <a:noFill/>
        </p:spPr>
      </p:pic>
      <p:pic>
        <p:nvPicPr>
          <p:cNvPr id="3075" name="Picture 3" descr="G:\Лена\день именинника\1235020682_whales_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772816"/>
            <a:ext cx="3456384" cy="2664074"/>
          </a:xfrm>
          <a:prstGeom prst="rect">
            <a:avLst/>
          </a:prstGeom>
          <a:noFill/>
        </p:spPr>
      </p:pic>
      <p:pic>
        <p:nvPicPr>
          <p:cNvPr id="3076" name="Picture 4" descr="G:\Лена\день именинника\10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933056"/>
            <a:ext cx="344834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80528" y="0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rgbClr val="FFC000"/>
                </a:solidFill>
              </a:rPr>
              <a:t>10 баллов: </a:t>
            </a:r>
            <a:r>
              <a:rPr lang="ru-RU" b="1" i="1" dirty="0" smtClean="0">
                <a:solidFill>
                  <a:srgbClr val="002060"/>
                </a:solidFill>
              </a:rPr>
              <a:t>Кто это?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427984" y="1124744"/>
            <a:ext cx="2123728" cy="5040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Зевс</a:t>
            </a:r>
            <a:endParaRPr lang="ru-RU" dirty="0"/>
          </a:p>
        </p:txBody>
      </p:sp>
      <p:pic>
        <p:nvPicPr>
          <p:cNvPr id="4098" name="Picture 2" descr="G:\Лена\день именинника\602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191250" cy="4638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60851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 баллов: </a:t>
            </a:r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Какой праздник НЕ празднуется в России?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FFC000"/>
                </a:solidFill>
              </a:rPr>
              <a:t>•Масленица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•Новый Год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•День Святого Патрика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5517232"/>
            <a:ext cx="4240560" cy="5760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День Святого Патрика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772400" cy="54006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Флаг какой страны вы видите?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i="1" dirty="0" smtClean="0">
                <a:solidFill>
                  <a:srgbClr val="FFC000"/>
                </a:solidFill>
              </a:rPr>
              <a:t>•Россия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•Сербия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•Австралия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627784" y="5805264"/>
            <a:ext cx="2008312" cy="5760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(Сербия)</a:t>
            </a:r>
            <a:endParaRPr lang="ru-RU" dirty="0"/>
          </a:p>
        </p:txBody>
      </p:sp>
      <p:pic>
        <p:nvPicPr>
          <p:cNvPr id="1026" name="Picture 2" descr="G:\Лена\день именинника\mini_3.jpg"/>
          <p:cNvPicPr>
            <a:picLocks noChangeAspect="1" noChangeArrowheads="1"/>
          </p:cNvPicPr>
          <p:nvPr/>
        </p:nvPicPr>
        <p:blipFill>
          <a:blip r:embed="rId3" cstate="print"/>
          <a:srcRect l="694" t="7396" b="11254"/>
          <a:stretch>
            <a:fillRect/>
          </a:stretch>
        </p:blipFill>
        <p:spPr bwMode="auto">
          <a:xfrm>
            <a:off x="1115616" y="1700808"/>
            <a:ext cx="698477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4608512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Кто написал произведение «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Маугли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»?</a:t>
            </a:r>
            <a:r>
              <a:rPr lang="ru-RU" b="1" i="1" dirty="0" smtClean="0">
                <a:solidFill>
                  <a:srgbClr val="FFC000"/>
                </a:solidFill>
              </a:rPr>
              <a:t/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•Дж. </a:t>
            </a:r>
            <a:r>
              <a:rPr lang="ru-RU" sz="3600" i="1" dirty="0" err="1" smtClean="0">
                <a:solidFill>
                  <a:srgbClr val="FFC000"/>
                </a:solidFill>
              </a:rPr>
              <a:t>Родари</a:t>
            </a:r>
            <a:r>
              <a:rPr lang="ru-RU" sz="3600" i="1" dirty="0" smtClean="0">
                <a:solidFill>
                  <a:srgbClr val="FFC000"/>
                </a:solidFill>
              </a:rPr>
              <a:t/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•Р. Киплинг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•</a:t>
            </a:r>
            <a:r>
              <a:rPr lang="ru-RU" sz="3600" i="1" dirty="0" err="1" smtClean="0">
                <a:solidFill>
                  <a:srgbClr val="FFC000"/>
                </a:solidFill>
              </a:rPr>
              <a:t>Л.Тостой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60032" y="2420888"/>
            <a:ext cx="2368352" cy="720080"/>
          </a:xfrm>
        </p:spPr>
        <p:txBody>
          <a:bodyPr/>
          <a:lstStyle/>
          <a:p>
            <a:r>
              <a:rPr lang="ru-RU" dirty="0" smtClean="0">
                <a:hlinkClick r:id="rId2" action="ppaction://hlinksldjump"/>
              </a:rPr>
              <a:t>Р. Киплинг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20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Страна с самой	 большой численностью населения?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1412776"/>
            <a:ext cx="3920480" cy="550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Китай</a:t>
            </a:r>
            <a:endParaRPr lang="ru-RU" dirty="0"/>
          </a:p>
        </p:txBody>
      </p:sp>
      <p:pic>
        <p:nvPicPr>
          <p:cNvPr id="13315" name="Picture 3" descr="G:\Лена\день именинника\0_d9e2_50261f9b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6925"/>
            <a:ext cx="6391275" cy="43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20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Самый крупный хищник  Арктики?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1484784"/>
            <a:ext cx="3920480" cy="550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Белый медведь</a:t>
            </a:r>
            <a:endParaRPr lang="ru-RU" dirty="0"/>
          </a:p>
        </p:txBody>
      </p:sp>
      <p:pic>
        <p:nvPicPr>
          <p:cNvPr id="14338" name="Picture 2" descr="G:\Лена\день именинника\polar_bears (1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204864"/>
            <a:ext cx="638175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20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 звали главного бога (</a:t>
            </a:r>
            <a:r>
              <a:rPr lang="ru-RU" b="1" i="1" dirty="0" err="1" smtClean="0">
                <a:solidFill>
                  <a:schemeClr val="accent4">
                    <a:lumMod val="50000"/>
                  </a:schemeClr>
                </a:solidFill>
              </a:rPr>
              <a:t>бога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 солнца) в Древнем Египте?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1412776"/>
            <a:ext cx="3920480" cy="55091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hlinkClick r:id="rId2" action="ppaction://hlinksldjump"/>
              </a:rPr>
              <a:t>Ра</a:t>
            </a:r>
            <a:endParaRPr lang="ru-RU" dirty="0"/>
          </a:p>
        </p:txBody>
      </p:sp>
      <p:pic>
        <p:nvPicPr>
          <p:cNvPr id="15362" name="Picture 2" descr="G:\Лена\день именинника\8cb81fca39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844824"/>
            <a:ext cx="2781300" cy="48381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20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Каким устройством переключают скорости в автомобилях?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3968" y="1340768"/>
            <a:ext cx="4680520" cy="1152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hlinkClick r:id="rId2" action="ppaction://hlinksldjump"/>
              </a:rPr>
              <a:t>Рычагом переключения передач</a:t>
            </a:r>
            <a:endParaRPr lang="ru-RU" dirty="0"/>
          </a:p>
        </p:txBody>
      </p:sp>
      <p:pic>
        <p:nvPicPr>
          <p:cNvPr id="16386" name="Picture 2" descr="G:\Лена\день именинника\b955932e04df315db7e113460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420888"/>
            <a:ext cx="6096000" cy="4211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8002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40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преддверии какого праздника показывают этот  фильм? И как он называется?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5805264"/>
            <a:ext cx="4680520" cy="105273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hlinkClick r:id="rId2" action="ppaction://hlinksldjump"/>
              </a:rPr>
              <a:t>В преддверии Нового года (Рождества). Один дома.</a:t>
            </a:r>
            <a:endParaRPr lang="ru-RU" dirty="0"/>
          </a:p>
        </p:txBody>
      </p:sp>
      <p:pic>
        <p:nvPicPr>
          <p:cNvPr id="2050" name="Picture 2" descr="G:\Лена\день именинника\home-alone-2-hotel-scene-i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060848"/>
            <a:ext cx="587997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Разминка</a:t>
            </a:r>
            <a:endParaRPr lang="ru-RU" sz="9600" i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40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какой стране похоронен Иисус Христос?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463480" y="1700808"/>
            <a:ext cx="4680520" cy="1152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hlinkClick r:id="rId2" action="ppaction://hlinksldjump"/>
              </a:rPr>
              <a:t>Иерусалим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40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Назовите самую крупную хищную акулу?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139952" y="1700808"/>
            <a:ext cx="4680520" cy="1152128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hlinkClick r:id="rId2" action="ppaction://hlinksldjump"/>
              </a:rPr>
              <a:t>Белая акула</a:t>
            </a:r>
            <a:endParaRPr lang="ru-RU" dirty="0"/>
          </a:p>
        </p:txBody>
      </p:sp>
      <p:pic>
        <p:nvPicPr>
          <p:cNvPr id="17410" name="Picture 2" descr="G:\Лена\день именинника\1280x1024_tiere_7_1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348880"/>
            <a:ext cx="5310591" cy="4248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482453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40 баллов ( 10 баллов за слово): </a:t>
            </a:r>
            <a:br>
              <a:rPr lang="ru-RU" b="1" i="1" dirty="0" smtClean="0">
                <a:solidFill>
                  <a:srgbClr val="FFC000"/>
                </a:solidFill>
              </a:rPr>
            </a:b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Переведите слова</a:t>
            </a:r>
            <a:b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summer - …</a:t>
            </a:r>
            <a:br>
              <a:rPr lang="en-US" b="1" i="1" dirty="0" smtClean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plate - …</a:t>
            </a:r>
            <a:br>
              <a:rPr lang="en-US" b="1" i="1" dirty="0" smtClean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cat - …</a:t>
            </a:r>
            <a:br>
              <a:rPr lang="en-US" b="1" i="1" dirty="0" smtClean="0">
                <a:solidFill>
                  <a:srgbClr val="FFC000"/>
                </a:solidFill>
              </a:rPr>
            </a:br>
            <a:r>
              <a:rPr lang="en-US" b="1" i="1" dirty="0" smtClean="0">
                <a:solidFill>
                  <a:srgbClr val="FFC000"/>
                </a:solidFill>
              </a:rPr>
              <a:t>spring - …</a:t>
            </a:r>
            <a:br>
              <a:rPr lang="en-US" b="1" i="1" dirty="0" smtClean="0">
                <a:solidFill>
                  <a:srgbClr val="FFC000"/>
                </a:solidFill>
              </a:rPr>
            </a:br>
            <a:endParaRPr lang="ru-RU" b="1" i="1" dirty="0">
              <a:solidFill>
                <a:srgbClr val="FFC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2204864"/>
            <a:ext cx="2160240" cy="576064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 smtClean="0"/>
              <a:t>лето</a:t>
            </a:r>
            <a:endParaRPr lang="ru-RU" dirty="0"/>
          </a:p>
        </p:txBody>
      </p:sp>
      <p:sp>
        <p:nvSpPr>
          <p:cNvPr id="5" name="Подзаголовок 3"/>
          <p:cNvSpPr txBox="1">
            <a:spLocks/>
          </p:cNvSpPr>
          <p:nvPr/>
        </p:nvSpPr>
        <p:spPr>
          <a:xfrm>
            <a:off x="2195736" y="2780928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тарелка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3"/>
          <p:cNvSpPr txBox="1">
            <a:spLocks/>
          </p:cNvSpPr>
          <p:nvPr/>
        </p:nvSpPr>
        <p:spPr>
          <a:xfrm>
            <a:off x="1763688" y="3356992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кот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3"/>
          <p:cNvSpPr txBox="1">
            <a:spLocks/>
          </p:cNvSpPr>
          <p:nvPr/>
        </p:nvSpPr>
        <p:spPr>
          <a:xfrm>
            <a:off x="2483768" y="3933056"/>
            <a:ext cx="2160240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chemeClr val="tx1">
                    <a:tint val="75000"/>
                  </a:schemeClr>
                </a:solidFill>
                <a:hlinkClick r:id="rId2" action="ppaction://hlinksldjump"/>
              </a:rPr>
              <a:t>весна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Известно, что в России 1 января Новый год стал праздноваться аж в 1919 году. Когда до этого люди отмечали этот праздник?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6624736" cy="1656184"/>
          </a:xfrm>
        </p:spPr>
        <p:txBody>
          <a:bodyPr/>
          <a:lstStyle/>
          <a:p>
            <a:pPr algn="r"/>
            <a:r>
              <a:rPr lang="ru-RU" dirty="0" smtClean="0">
                <a:hlinkClick r:id="rId2" action="ppaction://hlinksldjump"/>
              </a:rPr>
              <a:t>Первого сентября. Обычно, после сбора урожая.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В какой стране находится это здание? Что это за здание?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763688" y="5993904"/>
            <a:ext cx="2988840" cy="864096"/>
          </a:xfrm>
        </p:spPr>
        <p:txBody>
          <a:bodyPr>
            <a:normAutofit fontScale="925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Италия. Колизей</a:t>
            </a:r>
            <a:endParaRPr lang="ru-RU" dirty="0"/>
          </a:p>
        </p:txBody>
      </p:sp>
      <p:pic>
        <p:nvPicPr>
          <p:cNvPr id="5122" name="Picture 2" descr="G:\Лена\день именинника\colisei_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988840"/>
            <a:ext cx="5368950" cy="402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rgbClr val="002060"/>
                </a:solidFill>
              </a:rPr>
              <a:t>Как называется дикая таежная кошка?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6732240" y="1196752"/>
            <a:ext cx="1188640" cy="64807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Рысь</a:t>
            </a:r>
            <a:endParaRPr lang="ru-RU" dirty="0"/>
          </a:p>
        </p:txBody>
      </p:sp>
      <p:pic>
        <p:nvPicPr>
          <p:cNvPr id="6146" name="Picture 2" descr="G:\Лена\день именинника\540770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060848"/>
            <a:ext cx="6212210" cy="41504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064896" cy="288032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rgbClr val="002060"/>
                </a:solidFill>
              </a:rPr>
              <a:t>Какие птицы, по легенде, разбудили Рим рано утром во время нашествия Викингов, тем самым спася город?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888" y="2780928"/>
            <a:ext cx="1188640" cy="64807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Гуси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052736"/>
            <a:ext cx="8064896" cy="4536504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100 баллов:  </a:t>
            </a:r>
            <a:r>
              <a:rPr lang="ru-RU" b="1" i="1" dirty="0" smtClean="0">
                <a:solidFill>
                  <a:srgbClr val="002060"/>
                </a:solidFill>
              </a:rPr>
              <a:t>Этот праздник не проводится в России. Однако, в Англии, Америке его очень любят. В этот день люди говорят друг другу «спасибо», накрывают на стол и приглашают друзей. Главным блюдом на столе является индейка. Что это за праздник?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888" y="5589240"/>
            <a:ext cx="4104456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День благодарения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453650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100 баллов:  </a:t>
            </a:r>
            <a:r>
              <a:rPr lang="ru-RU" b="1" i="1" dirty="0" smtClean="0">
                <a:solidFill>
                  <a:srgbClr val="002060"/>
                </a:solidFill>
              </a:rPr>
              <a:t>В какой стране проводятся самые шикарные карнавальные шествия, все люди танцуют,  поют и улыбаются?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3717032"/>
            <a:ext cx="2952328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Бразилия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064896" cy="295232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100 баллов: </a:t>
            </a:r>
            <a:r>
              <a:rPr lang="ru-RU" b="1" i="1" dirty="0" smtClean="0">
                <a:solidFill>
                  <a:srgbClr val="002060"/>
                </a:solidFill>
              </a:rPr>
              <a:t>Где обитает жук-голиаф?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4048" y="1988840"/>
            <a:ext cx="2952328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В Африке</a:t>
            </a:r>
            <a:endParaRPr lang="ru-RU" dirty="0"/>
          </a:p>
        </p:txBody>
      </p:sp>
      <p:pic>
        <p:nvPicPr>
          <p:cNvPr id="7170" name="Picture 2" descr="G:\Лена\день именинника\hand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924944"/>
            <a:ext cx="59944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8280920" cy="194421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Что происходит, когда капли воды в облаках становятся слишком тяжелыми? 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95936" y="1700808"/>
            <a:ext cx="4068960" cy="122413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(Они падают на землю в виде осадков)</a:t>
            </a:r>
            <a:endParaRPr lang="ru-RU" dirty="0"/>
          </a:p>
        </p:txBody>
      </p:sp>
      <p:pic>
        <p:nvPicPr>
          <p:cNvPr id="9218" name="Picture 2" descr="G:\Лена\день именинника\18b.jpg"/>
          <p:cNvPicPr>
            <a:picLocks noChangeAspect="1" noChangeArrowheads="1"/>
          </p:cNvPicPr>
          <p:nvPr/>
        </p:nvPicPr>
        <p:blipFill>
          <a:blip r:embed="rId2" cstate="print"/>
          <a:srcRect l="2326" t="3278" r="3488" b="6410"/>
          <a:stretch>
            <a:fillRect/>
          </a:stretch>
        </p:blipFill>
        <p:spPr bwMode="auto">
          <a:xfrm>
            <a:off x="1547664" y="2780928"/>
            <a:ext cx="5832648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8064896" cy="151216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100 баллов: </a:t>
            </a:r>
            <a:r>
              <a:rPr lang="ru-RU" b="1" i="1" dirty="0" smtClean="0">
                <a:solidFill>
                  <a:srgbClr val="002060"/>
                </a:solidFill>
              </a:rPr>
              <a:t>Кто это?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580112" y="836712"/>
            <a:ext cx="2952328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Цербер</a:t>
            </a:r>
            <a:endParaRPr lang="ru-RU" dirty="0"/>
          </a:p>
        </p:txBody>
      </p:sp>
      <p:pic>
        <p:nvPicPr>
          <p:cNvPr id="8194" name="Picture 2" descr="G:\Лена\день именинника\009e041855c475fd33491fe212c4628d6d5544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340768"/>
            <a:ext cx="5729089" cy="523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0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100 баллов: </a:t>
            </a:r>
            <a:r>
              <a:rPr lang="ru-RU" b="1" i="1" dirty="0" smtClean="0">
                <a:solidFill>
                  <a:srgbClr val="002060"/>
                </a:solidFill>
              </a:rPr>
              <a:t>Задача на смекалку.</a:t>
            </a:r>
            <a:br>
              <a:rPr lang="ru-RU" b="1" i="1" dirty="0" smtClean="0">
                <a:solidFill>
                  <a:srgbClr val="002060"/>
                </a:solidFill>
              </a:rPr>
            </a:br>
            <a:r>
              <a:rPr lang="ru-RU" b="1" i="1" dirty="0" smtClean="0">
                <a:solidFill>
                  <a:srgbClr val="002060"/>
                </a:solidFill>
              </a:rPr>
              <a:t>Девочка считает: двести сорок да еще двести сорок, будет четыреста сорок. Девочка не ошиблась? Почему?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5616624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Сорока – птица. 200+200=400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0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20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Этот древний языческий праздник отмечается по сей день. Что это за праздник?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771800" y="3789040"/>
            <a:ext cx="2448272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Масленица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0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40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Согласно легенде, этот цветок был забыт в пещере с драгоценностями. Что это был за цветок?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717032"/>
            <a:ext cx="2448272" cy="576064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Незабудка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8352928" cy="3123728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Посчитайте, сколько прямоугольников на рисунке?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27584" y="2564904"/>
            <a:ext cx="576064" cy="50405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18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2924944"/>
            <a:ext cx="5112568" cy="2808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912" y="2924944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508104" y="2924944"/>
            <a:ext cx="0" cy="280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123728" y="4293096"/>
            <a:ext cx="5112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0"/>
            <a:ext cx="8352928" cy="4536504"/>
          </a:xfrm>
        </p:spPr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FFC000"/>
                </a:solidFill>
              </a:rPr>
              <a:t>50 баллов: </a:t>
            </a:r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Известно, что в России 1 января Новый год стал праздноваться только в 1919 году. Когда до этого люди отмечали этот праздник?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411760" y="3933056"/>
            <a:ext cx="4536504" cy="144016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hlinkClick r:id="rId2" action="ppaction://hlinksldjump"/>
              </a:rPr>
              <a:t>Первого сентября. Обычно после сбора урожая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-180528" y="548680"/>
            <a:ext cx="9324528" cy="5328592"/>
          </a:xfrm>
        </p:spPr>
        <p:txBody>
          <a:bodyPr>
            <a:normAutofit/>
          </a:bodyPr>
          <a:lstStyle/>
          <a:p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Конец</a:t>
            </a:r>
            <a: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8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7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</a:t>
            </a:r>
            <a:endParaRPr lang="ru-RU" sz="72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0"/>
            <a:ext cx="8134672" cy="1586607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Четвертая по счету планета?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004048" y="1052736"/>
            <a:ext cx="3376464" cy="1512168"/>
          </a:xfrm>
        </p:spPr>
        <p:txBody>
          <a:bodyPr/>
          <a:lstStyle/>
          <a:p>
            <a:pPr algn="r"/>
            <a:r>
              <a:rPr lang="ru-RU" dirty="0" smtClean="0"/>
              <a:t>(Марс)</a:t>
            </a:r>
            <a:endParaRPr lang="ru-RU" dirty="0"/>
          </a:p>
        </p:txBody>
      </p:sp>
      <p:pic>
        <p:nvPicPr>
          <p:cNvPr id="10242" name="Picture 2" descr="G:\Лена\день именинника\12_10_Solar_Syst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7128791" cy="4876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8460432" cy="144016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Какое число считается счастливым и находится во многих сказках?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915816" y="1268760"/>
            <a:ext cx="748680" cy="648072"/>
          </a:xfrm>
        </p:spPr>
        <p:txBody>
          <a:bodyPr/>
          <a:lstStyle/>
          <a:p>
            <a:r>
              <a:rPr lang="ru-RU" dirty="0" smtClean="0"/>
              <a:t>(3)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03040" y="263691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Вычислите: 2+2·2=?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2708920"/>
            <a:ext cx="6431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3200" dirty="0" smtClean="0">
                <a:solidFill>
                  <a:prstClr val="black">
                    <a:tint val="75000"/>
                  </a:prstClr>
                </a:solidFill>
              </a:rPr>
              <a:t>(6)</a:t>
            </a: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3040" y="4437112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4000" b="1" i="1" dirty="0" smtClean="0">
                <a:solidFill>
                  <a:schemeClr val="accent4">
                    <a:lumMod val="75000"/>
                  </a:schemeClr>
                </a:solidFill>
              </a:rPr>
              <a:t>азови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</a:rPr>
              <a:t>те 3 летние ягоды на букву «К».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26064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50000"/>
                  </a:schemeClr>
                </a:solidFill>
              </a:rPr>
              <a:t>Самая высокая гора в мире?</a:t>
            </a:r>
            <a:endParaRPr lang="ru-RU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563888" y="1484784"/>
            <a:ext cx="4744616" cy="576064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Эверест. Его высота 8848м </a:t>
            </a:r>
            <a:endParaRPr lang="ru-RU" dirty="0"/>
          </a:p>
        </p:txBody>
      </p:sp>
      <p:pic>
        <p:nvPicPr>
          <p:cNvPr id="11266" name="Picture 2" descr="G:\Лена\день именинника\ever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204864"/>
            <a:ext cx="6343650" cy="3925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7772400" cy="1470025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4">
                    <a:lumMod val="75000"/>
                  </a:schemeClr>
                </a:solidFill>
              </a:rPr>
              <a:t>Летала ли обезьяна в космос?</a:t>
            </a:r>
            <a:endParaRPr lang="ru-RU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55576" y="1268760"/>
            <a:ext cx="7848872" cy="1368152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Да, летала. В 1961 году США запустили в космос аппарат с шимпанзе </a:t>
            </a:r>
            <a:r>
              <a:rPr lang="ru-RU" dirty="0" err="1" smtClean="0"/>
              <a:t>Хемом</a:t>
            </a:r>
            <a:r>
              <a:rPr lang="ru-RU" dirty="0" smtClean="0"/>
              <a:t> на борту.</a:t>
            </a:r>
            <a:endParaRPr lang="ru-RU" dirty="0"/>
          </a:p>
        </p:txBody>
      </p:sp>
      <p:pic>
        <p:nvPicPr>
          <p:cNvPr id="18434" name="Picture 2" descr="G:\Кристина\Школа\физика\article-2214023-1562DFE2000005DC-722_634x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636911"/>
            <a:ext cx="4677631" cy="376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23528" y="2420888"/>
            <a:ext cx="8229600" cy="1143000"/>
          </a:xfrm>
        </p:spPr>
        <p:txBody>
          <a:bodyPr>
            <a:noAutofit/>
          </a:bodyPr>
          <a:lstStyle/>
          <a:p>
            <a:r>
              <a:rPr lang="ru-RU" sz="9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Своя игра</a:t>
            </a:r>
            <a:endParaRPr lang="ru-RU" sz="9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3568" y="980728"/>
          <a:ext cx="7920880" cy="50645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15385"/>
                <a:gridCol w="1057023"/>
                <a:gridCol w="1035285"/>
                <a:gridCol w="1046154"/>
                <a:gridCol w="1046154"/>
                <a:gridCol w="1120879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Категория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10</a:t>
                      </a:r>
                      <a:r>
                        <a:rPr lang="ru-RU" sz="4000" baseline="0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20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40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/>
                        <a:t>50 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4000" dirty="0" smtClean="0"/>
                        <a:t>100 </a:t>
                      </a:r>
                      <a:r>
                        <a:rPr lang="ru-RU" sz="4000" baseline="0" dirty="0" smtClean="0"/>
                        <a:t> </a:t>
                      </a:r>
                      <a:r>
                        <a:rPr lang="ru-RU" sz="4000" dirty="0" smtClean="0"/>
                        <a:t> </a:t>
                      </a:r>
                      <a:endParaRPr lang="ru-RU" sz="4000" dirty="0"/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4000" i="0" dirty="0" smtClean="0">
                          <a:solidFill>
                            <a:schemeClr val="dk1"/>
                          </a:solidFill>
                        </a:rPr>
                        <a:t>Праздники</a:t>
                      </a:r>
                      <a:endParaRPr lang="ru-RU" sz="40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" action="ppaction://hlinksldjump"/>
                        </a:rPr>
                        <a:t>10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3" action="ppaction://hlinksldjump"/>
                        </a:rPr>
                        <a:t>20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4" action="ppaction://hlinksldjump"/>
                        </a:rPr>
                        <a:t>40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5" action="ppaction://hlinksldjump"/>
                        </a:rPr>
                        <a:t>50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6" action="ppaction://hlinksldjump"/>
                        </a:rPr>
                        <a:t>100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3200" i="0" dirty="0" smtClean="0">
                          <a:solidFill>
                            <a:schemeClr val="dk1"/>
                          </a:solidFill>
                        </a:rPr>
                        <a:t>Страны</a:t>
                      </a:r>
                      <a:r>
                        <a:rPr lang="ru-RU" sz="3200" i="0" baseline="0" dirty="0" smtClean="0">
                          <a:solidFill>
                            <a:schemeClr val="dk1"/>
                          </a:solidFill>
                        </a:rPr>
                        <a:t> мира</a:t>
                      </a:r>
                      <a:endParaRPr lang="ru-RU" sz="32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7" action="ppaction://hlinksldjump"/>
                        </a:rPr>
                        <a:t>10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8" action="ppaction://hlinksldjump"/>
                        </a:rPr>
                        <a:t>20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9" action="ppaction://hlinksldjump"/>
                        </a:rPr>
                        <a:t>40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0" action="ppaction://hlinksldjump"/>
                        </a:rPr>
                        <a:t>50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1" action="ppaction://hlinksldjump"/>
                        </a:rPr>
                        <a:t>100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4000" i="0" dirty="0" smtClean="0">
                          <a:solidFill>
                            <a:schemeClr val="dk1"/>
                          </a:solidFill>
                        </a:rPr>
                        <a:t>Животные</a:t>
                      </a:r>
                      <a:endParaRPr lang="ru-RU" sz="40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2" action="ppaction://hlinksldjump"/>
                        </a:rPr>
                        <a:t>10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3" action="ppaction://hlinksldjump"/>
                        </a:rPr>
                        <a:t>20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4" action="ppaction://hlinksldjump"/>
                        </a:rPr>
                        <a:t>40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5" action="ppaction://hlinksldjump"/>
                        </a:rPr>
                        <a:t>50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6" action="ppaction://hlinksldjump"/>
                        </a:rPr>
                        <a:t>100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pPr algn="l"/>
                      <a:r>
                        <a:rPr lang="ru-RU" sz="4000" i="0" dirty="0" smtClean="0">
                          <a:solidFill>
                            <a:schemeClr val="dk1"/>
                          </a:solidFill>
                        </a:rPr>
                        <a:t>Легенды</a:t>
                      </a:r>
                      <a:endParaRPr lang="ru-RU" sz="40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7" action="ppaction://hlinksldjump"/>
                        </a:rPr>
                        <a:t>10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8" action="ppaction://hlinksldjump"/>
                        </a:rPr>
                        <a:t>20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19" action="ppaction://hlinksldjump"/>
                        </a:rPr>
                        <a:t>40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0" action="ppaction://hlinksldjump"/>
                        </a:rPr>
                        <a:t>50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1" action="ppaction://hlinksldjump"/>
                        </a:rPr>
                        <a:t>100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84009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Кот в «мешке»</a:t>
                      </a:r>
                      <a:endParaRPr lang="ru-RU" sz="2800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2" action="ppaction://hlinksldjump"/>
                        </a:rPr>
                        <a:t>10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3" action="ppaction://hlinksldjump"/>
                        </a:rPr>
                        <a:t>20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4" action="ppaction://hlinksldjump"/>
                        </a:rPr>
                        <a:t>40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5" action="ppaction://hlinksldjump"/>
                        </a:rPr>
                        <a:t>50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hlinkClick r:id="rId26" action="ppaction://hlinksldjump"/>
                        </a:rPr>
                        <a:t>100</a:t>
                      </a:r>
                      <a:endParaRPr lang="ru-RU" sz="2800" b="1" i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11560" y="6093296"/>
            <a:ext cx="137983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hlinkClick r:id="rId27" action="ppaction://hlinksldjump"/>
              </a:rPr>
              <a:t>далее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578</Words>
  <Application>Microsoft Office PowerPoint</Application>
  <PresentationFormat>Экран (4:3)</PresentationFormat>
  <Paragraphs>110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Разминка</vt:lpstr>
      <vt:lpstr>Что происходит, когда капли воды в облаках становятся слишком тяжелыми? </vt:lpstr>
      <vt:lpstr>Четвертая по счету планета?</vt:lpstr>
      <vt:lpstr>Какое число считается счастливым и находится во многих сказках?</vt:lpstr>
      <vt:lpstr>Самая высокая гора в мире?</vt:lpstr>
      <vt:lpstr>Летала ли обезьяна в космос?</vt:lpstr>
      <vt:lpstr>Своя игра</vt:lpstr>
      <vt:lpstr>Слайд 9</vt:lpstr>
      <vt:lpstr>10 баллов: Что это за животные?</vt:lpstr>
      <vt:lpstr>10 баллов: Кто это?</vt:lpstr>
      <vt:lpstr>10 баллов: Какой праздник НЕ празднуется в России? •Масленица •Новый Год •День Святого Патрика </vt:lpstr>
      <vt:lpstr>10 баллов: Флаг какой страны вы видите?       •Россия •Сербия •Австралия </vt:lpstr>
      <vt:lpstr>10 баллов: Кто написал произведение «Маугли»? •Дж. Родари •Р. Киплинг •Л.Тостой </vt:lpstr>
      <vt:lpstr>20 баллов: Страна с самой  большой численностью населения?</vt:lpstr>
      <vt:lpstr>20 баллов: Самый крупный хищник  Арктики?</vt:lpstr>
      <vt:lpstr>20 баллов: Как звали главного бога (бога солнца) в Древнем Египте?</vt:lpstr>
      <vt:lpstr>20 баллов: Каким устройством переключают скорости в автомобилях?</vt:lpstr>
      <vt:lpstr>40 баллов: В преддверии какого праздника показывают этот  фильм? И как он называется?</vt:lpstr>
      <vt:lpstr>40 баллов: В какой стране похоронен Иисус Христос?</vt:lpstr>
      <vt:lpstr>40 баллов: Назовите самую крупную хищную акулу?</vt:lpstr>
      <vt:lpstr>40 баллов ( 10 баллов за слово):  Переведите слова summer - … plate - … cat - … spring - … </vt:lpstr>
      <vt:lpstr>50 баллов: Известно, что в России 1 января Новый год стал праздноваться аж в 1919 году. Когда до этого люди отмечали этот праздник?</vt:lpstr>
      <vt:lpstr>50 баллов: В какой стране находится это здание? Что это за здание?</vt:lpstr>
      <vt:lpstr>50 баллов: Как называется дикая таежная кошка?</vt:lpstr>
      <vt:lpstr>50 баллов: Какие птицы, по легенде, разбудили Рим рано утром во время нашествия Викингов, тем самым спася город?</vt:lpstr>
      <vt:lpstr>100 баллов:  Этот праздник не проводится в России. Однако, в Англии, Америке его очень любят. В этот день люди говорят друг другу «спасибо», накрывают на стол и приглашают друзей. Главным блюдом на столе является индейка. Что это за праздник?</vt:lpstr>
      <vt:lpstr>100 баллов:  В какой стране проводятся самые шикарные карнавальные шествия, все люди танцуют,  поют и улыбаются?</vt:lpstr>
      <vt:lpstr>100 баллов: Где обитает жук-голиаф?</vt:lpstr>
      <vt:lpstr>100 баллов: Кто это?</vt:lpstr>
      <vt:lpstr>100 баллов: Задача на смекалку. Девочка считает: двести сорок да еще двести сорок, будет четыреста сорок. Девочка не ошиблась? Почему?</vt:lpstr>
      <vt:lpstr>20 баллов: Этот древний языческий праздник отмечается по сей день. Что это за праздник?</vt:lpstr>
      <vt:lpstr>40 баллов: Согласно легенде, этот цветок был забыт в пещере с драгоценностями. Что это был за цветок?</vt:lpstr>
      <vt:lpstr>50 баллов: Посчитайте, сколько прямоугольников на рисунке?</vt:lpstr>
      <vt:lpstr>50 баллов: Известно, что в России 1 января Новый год стал праздноваться только в 1919 году. Когда до этого люди отмечали этот праздник?</vt:lpstr>
      <vt:lpstr>Конец Спасибо за внимание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31</cp:revision>
  <dcterms:created xsi:type="dcterms:W3CDTF">2015-03-05T17:11:27Z</dcterms:created>
  <dcterms:modified xsi:type="dcterms:W3CDTF">2015-05-25T18:54:01Z</dcterms:modified>
</cp:coreProperties>
</file>