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99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6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7A90-28EF-4486-A109-0B3470FAC90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24CDD-C84A-4C9D-AC63-FF670F9B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7A90-28EF-4486-A109-0B3470FAC90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24CDD-C84A-4C9D-AC63-FF670F9B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7A90-28EF-4486-A109-0B3470FAC90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24CDD-C84A-4C9D-AC63-FF670F9B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7A90-28EF-4486-A109-0B3470FAC90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24CDD-C84A-4C9D-AC63-FF670F9B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7A90-28EF-4486-A109-0B3470FAC90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24CDD-C84A-4C9D-AC63-FF670F9B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7A90-28EF-4486-A109-0B3470FAC90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24CDD-C84A-4C9D-AC63-FF670F9B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7A90-28EF-4486-A109-0B3470FAC90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24CDD-C84A-4C9D-AC63-FF670F9B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7A90-28EF-4486-A109-0B3470FAC90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24CDD-C84A-4C9D-AC63-FF670F9B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7A90-28EF-4486-A109-0B3470FAC90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24CDD-C84A-4C9D-AC63-FF670F9B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7A90-28EF-4486-A109-0B3470FAC90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24CDD-C84A-4C9D-AC63-FF670F9B9F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7A90-28EF-4486-A109-0B3470FAC90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124CDD-C84A-4C9D-AC63-FF670F9B9F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D17A90-28EF-4486-A109-0B3470FAC90D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124CDD-C84A-4C9D-AC63-FF670F9B9F8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«Синтаксический разбор предложения»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21088"/>
            <a:ext cx="7854696" cy="2016224"/>
          </a:xfrm>
          <a:solidFill>
            <a:srgbClr val="CC99FF"/>
          </a:solidFill>
        </p:spPr>
        <p:txBody>
          <a:bodyPr>
            <a:normAutofit/>
          </a:bodyPr>
          <a:lstStyle/>
          <a:p>
            <a:r>
              <a:rPr lang="ru-RU" dirty="0" smtClean="0"/>
              <a:t>Презентация по русскому языку</a:t>
            </a:r>
          </a:p>
          <a:p>
            <a:r>
              <a:rPr lang="ru-RU" smtClean="0"/>
              <a:t>учителя </a:t>
            </a:r>
            <a:r>
              <a:rPr lang="ru-RU" dirty="0" smtClean="0"/>
              <a:t>русского языка и литературы</a:t>
            </a:r>
          </a:p>
          <a:p>
            <a:r>
              <a:rPr lang="ru-RU" dirty="0" smtClean="0"/>
              <a:t> МБОУ </a:t>
            </a:r>
            <a:r>
              <a:rPr lang="ru-RU" dirty="0" err="1" smtClean="0"/>
              <a:t>Греково-Степановской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0066"/>
          </a:solidFill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</a:t>
            </a:r>
            <a:r>
              <a:rPr lang="ru-RU" sz="4000" dirty="0" smtClean="0"/>
              <a:t>Все получилось!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Формула разбора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9CCFF"/>
          </a:solidFill>
        </p:spPr>
        <p:txBody>
          <a:bodyPr/>
          <a:lstStyle/>
          <a:p>
            <a:r>
              <a:rPr lang="ru-RU" dirty="0" smtClean="0"/>
              <a:t>Запомни первые буквы последовательности разбора</a:t>
            </a:r>
          </a:p>
          <a:p>
            <a:r>
              <a:rPr lang="ru-RU" dirty="0" smtClean="0"/>
              <a:t>ЦИОВ</a:t>
            </a:r>
          </a:p>
          <a:p>
            <a:r>
              <a:rPr lang="ru-RU" dirty="0" smtClean="0"/>
              <a:t>Ц – цель высказывания</a:t>
            </a:r>
          </a:p>
          <a:p>
            <a:r>
              <a:rPr lang="ru-RU" dirty="0" smtClean="0"/>
              <a:t>И - интонация</a:t>
            </a:r>
          </a:p>
          <a:p>
            <a:r>
              <a:rPr lang="ru-RU" dirty="0" smtClean="0"/>
              <a:t>О - основа</a:t>
            </a:r>
          </a:p>
          <a:p>
            <a:r>
              <a:rPr lang="ru-RU" dirty="0" smtClean="0"/>
              <a:t>В – второстепенные члены предложения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По цели высказывания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501008"/>
            <a:ext cx="31328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Повествовательные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4941168"/>
            <a:ext cx="388843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Побудительные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3573016"/>
            <a:ext cx="324036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Вопросительные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339752" y="2276872"/>
            <a:ext cx="446449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 вида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 rot="1423749">
            <a:off x="2730655" y="3177708"/>
            <a:ext cx="484632" cy="3549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445797">
            <a:off x="5868144" y="3212976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83968" y="3429000"/>
            <a:ext cx="484632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По интонации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427984" y="206084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051720" y="1772816"/>
            <a:ext cx="4968552" cy="122413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 вида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076056" y="3573016"/>
            <a:ext cx="331236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Невосклицательные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259632" y="3429000"/>
            <a:ext cx="331236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Восклицательные 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216807">
            <a:off x="2919637" y="2846302"/>
            <a:ext cx="484632" cy="6005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958890">
            <a:off x="5881628" y="2847345"/>
            <a:ext cx="484632" cy="8035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снова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916832"/>
            <a:ext cx="61206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Главные члены предложения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971600" y="3645024"/>
            <a:ext cx="2736304" cy="15624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Подлежащее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36096" y="3861048"/>
            <a:ext cx="3096344" cy="1490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Сказуемое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195736" y="2852936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804248" y="2852936"/>
            <a:ext cx="48463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4800" dirty="0" smtClean="0"/>
              <a:t>Если есть только один главный член?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000" dirty="0" smtClean="0"/>
              <a:t>Предложение называется </a:t>
            </a:r>
            <a:r>
              <a:rPr lang="ru-RU" sz="4000" dirty="0" smtClean="0">
                <a:solidFill>
                  <a:srgbClr val="FF0000"/>
                </a:solidFill>
              </a:rPr>
              <a:t>односоставным</a:t>
            </a:r>
            <a:r>
              <a:rPr lang="ru-RU" sz="4000" dirty="0" smtClean="0"/>
              <a:t>, если есть  только один главный член : подлежащее или сказуемое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По наличию второстепенных членов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2132856"/>
            <a:ext cx="62646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 вида</a:t>
            </a:r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539552" y="3573016"/>
            <a:ext cx="6552728" cy="1490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Распространенные</a:t>
            </a:r>
            <a:endParaRPr lang="ru-RU" sz="4000" dirty="0"/>
          </a:p>
        </p:txBody>
      </p:sp>
      <p:sp>
        <p:nvSpPr>
          <p:cNvPr id="6" name="Овал 5"/>
          <p:cNvSpPr/>
          <p:nvPr/>
        </p:nvSpPr>
        <p:spPr>
          <a:xfrm>
            <a:off x="827584" y="4725144"/>
            <a:ext cx="748883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Нераспространенные</a:t>
            </a:r>
            <a:endParaRPr lang="ru-RU" sz="40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059832" y="2996952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7236296" y="3068960"/>
            <a:ext cx="48463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Запомните!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0066"/>
          </a:solidFill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sz="4000" dirty="0" smtClean="0">
                <a:solidFill>
                  <a:schemeClr val="bg1"/>
                </a:solidFill>
              </a:rPr>
              <a:t>Распространенное предложение – есть второстепенные члены предложения.</a:t>
            </a:r>
          </a:p>
          <a:p>
            <a:endParaRPr lang="ru-RU" sz="4000" dirty="0" smtClean="0">
              <a:solidFill>
                <a:schemeClr val="bg1"/>
              </a:solidFill>
            </a:endParaRPr>
          </a:p>
          <a:p>
            <a:r>
              <a:rPr lang="ru-RU" sz="4000" dirty="0" smtClean="0">
                <a:solidFill>
                  <a:schemeClr val="bg1"/>
                </a:solidFill>
              </a:rPr>
              <a:t>Нераспространенное предложение – нет второстепенных членов предложения.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Осложняющие члены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Однородные члены </a:t>
            </a:r>
          </a:p>
          <a:p>
            <a:pPr>
              <a:buNone/>
            </a:pPr>
            <a:r>
              <a:rPr lang="ru-RU" dirty="0" smtClean="0"/>
              <a:t>Вводные слова</a:t>
            </a:r>
          </a:p>
          <a:p>
            <a:pPr>
              <a:buNone/>
            </a:pPr>
            <a:r>
              <a:rPr lang="ru-RU" dirty="0" smtClean="0"/>
              <a:t>Обращения</a:t>
            </a:r>
          </a:p>
          <a:p>
            <a:pPr>
              <a:buNone/>
            </a:pPr>
            <a:r>
              <a:rPr lang="ru-RU" dirty="0" smtClean="0"/>
              <a:t>Обособленные члены</a:t>
            </a:r>
          </a:p>
          <a:p>
            <a:pPr>
              <a:buNone/>
            </a:pPr>
            <a:r>
              <a:rPr lang="ru-RU" dirty="0" smtClean="0"/>
              <a:t>Слова - предложения да, нет</a:t>
            </a:r>
          </a:p>
          <a:p>
            <a:pPr>
              <a:buNone/>
            </a:pPr>
            <a:r>
              <a:rPr lang="ru-RU" dirty="0" smtClean="0"/>
              <a:t>Уточняющие члены</a:t>
            </a:r>
          </a:p>
          <a:p>
            <a:pPr>
              <a:buNone/>
            </a:pPr>
            <a:r>
              <a:rPr lang="ru-RU" dirty="0" smtClean="0"/>
              <a:t>Сравнительный оборот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135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«Синтаксический разбор предложения»</vt:lpstr>
      <vt:lpstr>Формула разбора</vt:lpstr>
      <vt:lpstr>По цели высказывания</vt:lpstr>
      <vt:lpstr>По интонации</vt:lpstr>
      <vt:lpstr>Основа</vt:lpstr>
      <vt:lpstr>Если есть только один главный член? </vt:lpstr>
      <vt:lpstr>По наличию второстепенных членов</vt:lpstr>
      <vt:lpstr>Запомните!</vt:lpstr>
      <vt:lpstr>Осложняющие члены предложения</vt:lpstr>
      <vt:lpstr>Молодцы!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«Синтаксический разбор предложения»</dc:title>
  <dc:creator>DNA7 X86</dc:creator>
  <cp:lastModifiedBy>Татьяна</cp:lastModifiedBy>
  <cp:revision>11</cp:revision>
  <dcterms:created xsi:type="dcterms:W3CDTF">2013-09-29T11:59:28Z</dcterms:created>
  <dcterms:modified xsi:type="dcterms:W3CDTF">2016-02-07T18:24:41Z</dcterms:modified>
</cp:coreProperties>
</file>