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FEB1-2F9D-4058-B75F-8BA2DBCCABEA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99E2-8B09-48F5-AFC1-C92551CBBB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4132" y="404664"/>
            <a:ext cx="394806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Ангел</a:t>
            </a:r>
            <a:endParaRPr lang="ru-RU" sz="115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G:\МОЙ КОМПЬЮТЕР\Мои документы\01Презентации по предметам\8.Технология\БУМАГА\ангел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288706" cy="39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Обвести шаблон на картоне.</a:t>
            </a:r>
            <a:endParaRPr lang="ru-RU" dirty="0"/>
          </a:p>
        </p:txBody>
      </p:sp>
      <p:pic>
        <p:nvPicPr>
          <p:cNvPr id="4" name="Содержимое 3" descr="IMG_297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20688"/>
            <a:ext cx="4967113" cy="3333845"/>
          </a:xfrm>
        </p:spPr>
      </p:pic>
      <p:pic>
        <p:nvPicPr>
          <p:cNvPr id="5" name="Содержимое 3" descr="IMG_297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139952" y="3079501"/>
            <a:ext cx="4882489" cy="3661867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18538105">
            <a:off x="3980812" y="3925746"/>
            <a:ext cx="1021330" cy="21156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620375">
            <a:off x="7549449" y="3076717"/>
            <a:ext cx="1021330" cy="21156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425352" y="5733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/>
              <a:t>Не забудьте про прорези.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45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Вырезать основу из картона.</a:t>
            </a:r>
            <a:endParaRPr lang="ru-RU" sz="3600" dirty="0"/>
          </a:p>
        </p:txBody>
      </p:sp>
      <p:pic>
        <p:nvPicPr>
          <p:cNvPr id="4" name="Содержимое 3" descr="IMG_297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052736"/>
            <a:ext cx="4032448" cy="327302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9745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Немного сгибаем и делаем надрез.</a:t>
            </a:r>
            <a:endParaRPr lang="ru-RU" sz="3600" dirty="0"/>
          </a:p>
        </p:txBody>
      </p:sp>
      <p:pic>
        <p:nvPicPr>
          <p:cNvPr id="6" name="Рисунок 5" descr="IMG_2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04864"/>
            <a:ext cx="4722000" cy="35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Просовываем ножницы в надрез и прорезаем картон.</a:t>
            </a:r>
            <a:endParaRPr lang="ru-RU" dirty="0"/>
          </a:p>
        </p:txBody>
      </p:sp>
      <p:pic>
        <p:nvPicPr>
          <p:cNvPr id="4" name="Содержимое 3" descr="IMG_2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556792"/>
            <a:ext cx="4896544" cy="3672408"/>
          </a:xfrm>
        </p:spPr>
      </p:pic>
      <p:pic>
        <p:nvPicPr>
          <p:cNvPr id="5" name="Рисунок 4" descr="IMG_2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145936" cy="310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Прикладывает к белому листу и обводим голову.  </a:t>
            </a:r>
            <a:endParaRPr lang="ru-RU" sz="3600" dirty="0"/>
          </a:p>
        </p:txBody>
      </p:sp>
      <p:pic>
        <p:nvPicPr>
          <p:cNvPr id="4" name="Содержимое 3" descr="IMG_2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196753"/>
            <a:ext cx="5400600" cy="4050450"/>
          </a:xfrm>
        </p:spPr>
      </p:pic>
      <p:pic>
        <p:nvPicPr>
          <p:cNvPr id="5" name="Рисунок 4" descr="IMG_298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48"/>
          <a:stretch/>
        </p:blipFill>
        <p:spPr>
          <a:xfrm>
            <a:off x="6012160" y="620102"/>
            <a:ext cx="2592288" cy="2900338"/>
          </a:xfrm>
          <a:prstGeom prst="rect">
            <a:avLst/>
          </a:prstGeom>
        </p:spPr>
      </p:pic>
      <p:pic>
        <p:nvPicPr>
          <p:cNvPr id="6" name="Рисунок 5" descr="IMG_298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858" y="3753329"/>
            <a:ext cx="2713474" cy="29880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/>
              <a:t>Дорисовываем голову и </a:t>
            </a:r>
          </a:p>
          <a:p>
            <a:pPr algn="l"/>
            <a:r>
              <a:rPr lang="ru-RU" sz="3600" dirty="0" smtClean="0"/>
              <a:t>вырезаем.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Вставляем прорезь в прорезь.</a:t>
            </a:r>
            <a:endParaRPr lang="ru-RU" dirty="0"/>
          </a:p>
        </p:txBody>
      </p:sp>
      <p:pic>
        <p:nvPicPr>
          <p:cNvPr id="4" name="Содержимое 3" descr="IMG_298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1844824"/>
            <a:ext cx="427695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 ангела готова.</a:t>
            </a:r>
            <a:endParaRPr lang="ru-RU" dirty="0"/>
          </a:p>
        </p:txBody>
      </p:sp>
      <p:pic>
        <p:nvPicPr>
          <p:cNvPr id="4" name="Содержимое 3" descr="IMG_29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567" y="1196753"/>
            <a:ext cx="4218413" cy="316381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5902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Проявляем фантазию!</a:t>
            </a:r>
          </a:p>
        </p:txBody>
      </p:sp>
      <p:pic>
        <p:nvPicPr>
          <p:cNvPr id="6" name="Рисунок 5" descr="DSCN2310.JPG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1916832"/>
            <a:ext cx="3881916" cy="3601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Обвести шаблон на картоне.</vt:lpstr>
      <vt:lpstr>Вырезать основу из картона.</vt:lpstr>
      <vt:lpstr>Просовываем ножницы в надрез и прорезаем картон.</vt:lpstr>
      <vt:lpstr>Прикладывает к белому листу и обводим голову.  </vt:lpstr>
      <vt:lpstr>Вставляем прорезь в прорезь.</vt:lpstr>
      <vt:lpstr>Основа ангела готова.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12</cp:revision>
  <dcterms:created xsi:type="dcterms:W3CDTF">2015-12-01T08:53:05Z</dcterms:created>
  <dcterms:modified xsi:type="dcterms:W3CDTF">2016-02-04T13:01:22Z</dcterms:modified>
</cp:coreProperties>
</file>