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80301-5BE0-4873-BE1D-06195B68ACC4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9D134-F1B0-4722-87C7-17208D6675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22A-FBFA-4FF6-9905-BAC7EF11FD4D}" type="datetime1">
              <a:rPr lang="ru-RU" smtClean="0"/>
              <a:t>04.02.2016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30E5-BE1E-418F-B06D-13FB71AF99A0}" type="datetime1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A26A-4206-4085-BF21-15F6D9176AFA}" type="datetime1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0EC7-F098-457E-A7A4-811A7BBEEEAE}" type="datetime1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B1EC-8ABF-4038-8E13-3B276C0E44CA}" type="datetime1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89E7-E2F2-4FA9-B0AD-7EB7326BF264}" type="datetime1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97BB2-4EE2-4C43-BBD6-B99B1108125A}" type="datetime1">
              <a:rPr lang="ru-RU" smtClean="0"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82DC6-170C-4D2C-A442-E3902AE14066}" type="datetime1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C691-C5FD-4FFE-96BC-8D9ECA3D58B9}" type="datetime1">
              <a:rPr lang="ru-RU" smtClean="0"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FC100-C3A0-4407-B06A-321FBCAC3A65}" type="datetime1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E49C-C95B-4BE7-97AF-61A165DF266E}" type="datetime1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6CD42B-75D2-4AC9-90F0-B48F25124312}" type="datetime1">
              <a:rPr lang="ru-RU" smtClean="0"/>
              <a:t>04.02.2016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6D213B-28C2-44B6-B022-6AE011B0620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7"/>
            <a:ext cx="8519864" cy="24591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Решение </a:t>
            </a:r>
            <a:r>
              <a:rPr lang="ru-RU" dirty="0" smtClean="0"/>
              <a:t>задач на </a:t>
            </a:r>
            <a:r>
              <a:rPr lang="ru-RU" dirty="0" smtClean="0"/>
              <a:t>   концентрацию, смеси и сплавы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301208"/>
            <a:ext cx="6552728" cy="1224136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Выполнила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учитель математики 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err="1" smtClean="0">
                <a:solidFill>
                  <a:schemeClr val="bg1"/>
                </a:solidFill>
              </a:rPr>
              <a:t>Бугровской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СОШ Всеволожского района Ленинградской области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Аксёнова  Светлана Валерьевна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35280" cy="173312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Задача 6.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 первом сплаве меди на 40% меньше, чем во втором сплаве. После того, как их сплавили вместе, получили сплав, содержащий 36% меди. Определить процент содержания меди в первом и втором сплавах, если известно, что меди в первом сплаве 6 кг, а во втором-12 кг.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404772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Решение.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         +         II            =         III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% содержания меди      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%                             (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x+0,4)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%                                    36%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Масса меди                          6кг                             12кг                                       (6+12)кг</a:t>
            </a:r>
          </a:p>
          <a:p>
            <a:pPr>
              <a:buNone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Масса сплава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Составим уравнение:</a:t>
            </a:r>
          </a:p>
          <a:p>
            <a:pPr>
              <a:buNone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        +                      =            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4077071"/>
            <a:ext cx="144016" cy="648073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05511" y="4005064"/>
            <a:ext cx="767455" cy="648072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3946391"/>
            <a:ext cx="401191" cy="564639"/>
          </a:xfrm>
          <a:prstGeom prst="rect">
            <a:avLst/>
          </a:prstGeom>
          <a:noFill/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229200"/>
            <a:ext cx="144016" cy="648073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229200"/>
            <a:ext cx="767455" cy="648072"/>
          </a:xfrm>
          <a:prstGeom prst="rect">
            <a:avLst/>
          </a:prstGeom>
          <a:noFill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5229200"/>
            <a:ext cx="473199" cy="665983"/>
          </a:xfrm>
          <a:prstGeom prst="rect">
            <a:avLst/>
          </a:prstGeom>
          <a:noFill/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836712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Приведём уравнение к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общему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знаменателю,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получаем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6(</a:t>
            </a:r>
            <a:r>
              <a:rPr lang="en-US" sz="2400" dirty="0" smtClean="0">
                <a:solidFill>
                  <a:srgbClr val="FF0000"/>
                </a:solidFill>
              </a:rPr>
              <a:t>x+0,4)+12x=50x(x+0,4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Раскроем скобки и приведём подобные слагаемые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50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x²+2x-2,4=0</a:t>
            </a:r>
            <a:endParaRPr lang="ru-RU" sz="2400" dirty="0" smtClean="0">
              <a:solidFill>
                <a:srgbClr val="FF0000"/>
              </a:solidFill>
              <a:latin typeface="Calibri"/>
            </a:endParaRP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Найдём корни этого уравнения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ru-RU" sz="2400" dirty="0" smtClean="0">
                <a:solidFill>
                  <a:srgbClr val="FF0000"/>
                </a:solidFill>
                <a:latin typeface="Calibri"/>
              </a:rPr>
              <a:t>₁=0,2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ru-RU" sz="2400" dirty="0" smtClean="0">
                <a:solidFill>
                  <a:srgbClr val="FF0000"/>
                </a:solidFill>
                <a:latin typeface="Calibri"/>
              </a:rPr>
              <a:t>₂=-0,24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(не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удовл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. условию задачи)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Итак, за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мы обозначали процентное содержание  меди первого сплава: 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x=0,2=20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% ,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огда процентное содержание меди второго сплава будет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20%+40%=60%.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                                Ответ: 20% и 60%.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07288" cy="194421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Задача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7.Смешав 30%-ный  и 60%-ный растворы кислоты и добавив 10 кг чистой воды, получили 36%-ный раствор кислоты. Если бы вместо 10 кг воды добавили 10 кг 50%-ного раствора той же кислоты, то получили бы 41%-ный раствор кислоты. Сколько кг 30%-ного раствора использовали для получения смеси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708920"/>
            <a:ext cx="8363272" cy="3865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Смешав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30%-ный  и 60%-ный растворы кислоты и добавив 10 кг чистой воды, получили 36%-ный раствор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кислоты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I           +           II      +   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вода       =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III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x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кг                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y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кг                                 (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x+y+10)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кг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            30%                  60%        10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∙0%                     36%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Составим  первое уравнение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  <a:latin typeface="Calibri"/>
              </a:rPr>
              <a:t>0,3</a:t>
            </a:r>
            <a:r>
              <a:rPr lang="en-US" sz="2000" dirty="0" smtClean="0">
                <a:solidFill>
                  <a:srgbClr val="FF0000"/>
                </a:solidFill>
                <a:latin typeface="Calibri"/>
              </a:rPr>
              <a:t>x+0,6y=0,36(x+y+10)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smtClean="0">
                <a:solidFill>
                  <a:schemeClr val="accent3"/>
                </a:solidFill>
              </a:rPr>
              <a:t>             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424936" cy="590465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Если бы вместо 10 кг воды добавили 10 кг 50%-ного раствора той же кислоты, то получили бы 41%-ный раствор кислоты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                   I        +      II   +  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кислота        =   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III</a:t>
            </a:r>
            <a:b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                   x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кг         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кг         10 кг         (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x+y+10)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кг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                     30%           60%           50%             41%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Составим ещё одно уравнение</a:t>
            </a:r>
            <a:r>
              <a:rPr lang="ru-RU" sz="2400" dirty="0" smtClean="0">
                <a:solidFill>
                  <a:schemeClr val="accent3"/>
                </a:solidFill>
              </a:rPr>
              <a:t/>
            </a:r>
            <a:br>
              <a:rPr lang="ru-RU" sz="2400" dirty="0" smtClean="0">
                <a:solidFill>
                  <a:schemeClr val="accent3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0,3</a:t>
            </a:r>
            <a:r>
              <a:rPr lang="en-US" sz="2400" dirty="0" smtClean="0">
                <a:solidFill>
                  <a:srgbClr val="FF0000"/>
                </a:solidFill>
              </a:rPr>
              <a:t>x+0,6y+0,5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∙10=0,41(x+y+10)</a:t>
            </a:r>
            <a:r>
              <a:rPr lang="en-US" sz="2400" dirty="0" smtClean="0">
                <a:solidFill>
                  <a:schemeClr val="accent3"/>
                </a:solidFill>
                <a:latin typeface="Calibri"/>
              </a:rPr>
              <a:t/>
            </a:r>
            <a:br>
              <a:rPr lang="en-US" sz="2400" dirty="0" smtClean="0">
                <a:solidFill>
                  <a:schemeClr val="accent3"/>
                </a:solidFill>
                <a:latin typeface="Calibri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Таким образом, мы получили систему уравнений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        </a:t>
            </a: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   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0,3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x+0,6y=0,36(x+y+10)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      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         0,3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x+0,6y+0,5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∙10=0,41(x+y+10) 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chemeClr val="accent3"/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schemeClr val="accent3"/>
                </a:solidFill>
                <a:latin typeface="Calibri"/>
              </a:rPr>
            </a:br>
            <a:endParaRPr lang="ru-RU" sz="2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013176"/>
            <a:ext cx="400050" cy="104775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953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 каждом уравнении раскроем скобки и приведём подобные слагаемые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0,24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y-0,06x=3,6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        0,19y-0,11x=-0,9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Умножим каждое уравнение на 100, получим: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       24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y-6x=360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        19y-11x=-90</a:t>
            </a:r>
          </a:p>
          <a:p>
            <a:pPr>
              <a:buNone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 итоге получаем     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x=60          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y=30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мы обозначали массу 30%-ного раствора, что и нужно было нам найти в задаче.</a:t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Ответ: 60 кг.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5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5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5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844824"/>
            <a:ext cx="400050" cy="1047750"/>
          </a:xfrm>
          <a:prstGeom prst="rect">
            <a:avLst/>
          </a:prstGeom>
          <a:noFill/>
        </p:spPr>
      </p:pic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356992"/>
            <a:ext cx="400050" cy="1047750"/>
          </a:xfrm>
          <a:prstGeom prst="rect">
            <a:avLst/>
          </a:prstGeom>
          <a:noFill/>
        </p:spPr>
      </p:pic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4365104"/>
            <a:ext cx="400050" cy="1047750"/>
          </a:xfrm>
          <a:prstGeom prst="rect">
            <a:avLst/>
          </a:prstGeom>
          <a:noFill/>
        </p:spPr>
      </p:pic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150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Вывод: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Данный приём при решении задач на концентрацию, смеси и сплавы позволяет без труда решать задачи данного типа.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30243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Цели урока: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-Изучить приём решения задач на концентрацию, смеси и сплавы;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-Научиться решать задачи данного типа.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33246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Рассмотрим задачи, решение которых связано с понятиями «концентрация», «процентное содержание». В условиях таких задач речь идет, чаще всего, о сплавлении каких-либо металлов, растворении друг в друге различных веществ или переливании жидкостей, состоящих из нескольких компонентов. У многих учащихся эти задачи вызывают затруднения. Вероятно, это связано с тем, что таким задачам в школьном курсе математики уделяется совсем мало времени. Вместе с тем эти задачи встречаются в  диагностических и тренировочных работах и  на ЕГЭ.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Для решения этих задач удобно составлять таблицу, которая позволяет увидеть решение и записать уравнение.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99181172_natri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564904"/>
            <a:ext cx="6192688" cy="3791753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35280" cy="12961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Задача</a:t>
            </a:r>
            <a:r>
              <a:rPr lang="en-US" sz="2400" dirty="0" smtClean="0"/>
              <a:t>1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 сосуд, содержащий 5л 12%-ного водного раствора некоторого вещества, добавили 7л воды.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Сколько процентов составляет концентрация получившегося раствора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435280" cy="47297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Решение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</a:t>
            </a:r>
            <a:r>
              <a:rPr lang="ru-RU" sz="1800" dirty="0" smtClean="0">
                <a:solidFill>
                  <a:srgbClr val="0070C0"/>
                </a:solidFill>
              </a:rPr>
              <a:t>Некоторое                                                         Получившийся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                       вещество                   Вода                                  раствор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          +         II           =            III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5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л                    7л                 (5+7)=12л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12%                 0%               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x%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Представим проценты в виде десятичной дроби и составим следующее уравнение: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0,12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▪5+0▪7=12▪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</a:t>
            </a: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0,6=12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</a:t>
            </a:r>
          </a:p>
          <a:p>
            <a:pPr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0,6:12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x=0,05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X=5%.                                        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Ответ: 5%.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08912" cy="15121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>Задача2.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Смешали 4л 15%-ного водного раствора некоторого вещества с 6л 25%-ного водного раствора этого же вещества. Сколько процентов составляет концентрация получившегося раствора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Решение.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          +             II            =        III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4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л                      6л                    (4л+6л)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15%                  25%                    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x%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Составим уравнение: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0,15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▪4+0,25▪6=10▪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0,6+1,5=10x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10x=2,1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x=0,21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x=21%.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Ответ:21%.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96944" cy="14401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Задача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3.Смешали некоторое количество 15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%-ного раствора с таким же количеством 19%-ного раствора. Сколько процентов составляет концентрация получившегося раствора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?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435280" cy="4513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Решение.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             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I            +               II            =              III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                 Y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Y                           Y+Y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                15%                         19%                         x %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Составим уравнение: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0,15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y+0,19y=2yx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Разделим обе части уравнения на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y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, получим: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0,15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+0,19=2x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2x=0,34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x=0,17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x=17%.                      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Ответ:17%.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endParaRPr lang="ru-RU" sz="2400" dirty="0" smtClean="0">
              <a:latin typeface="Calibri"/>
            </a:endParaRPr>
          </a:p>
          <a:p>
            <a:pPr>
              <a:buNone/>
            </a:pPr>
            <a:endParaRPr lang="ru-RU" sz="2400" dirty="0" smtClean="0">
              <a:latin typeface="Calibri"/>
            </a:endParaRPr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80920" cy="129614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Задача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4.Имеется 2 сплава. Первый сплав содержит 10% никеля, второй-30% никеля. Из этих двух сплавов получили третий сплав массой 200кг,содержащий 25% никеля. На сколько кг масса первого сплава меньше массы второго сплава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1730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Решение.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            +                II           =           III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x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кг                   (200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-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)кг                    200кг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                 10%                       30%                            25%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1)Запишем уравнение: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0,1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x+0,3(200-x)=0,25▪200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Раскрыв скобки и приведя подобные слагаемые, получим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x=50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, т.е. масса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первого сплава 50кг.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2)200-50=150(кг)-масса второго сплава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3)150-50=100(кг)на столько масса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I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сплава &lt; массы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II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сплава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                                Ответ: на 100 кг.</a:t>
            </a:r>
          </a:p>
          <a:p>
            <a:pPr>
              <a:buNone/>
            </a:pPr>
            <a:endParaRPr lang="ru-RU" sz="2400" dirty="0" smtClean="0">
              <a:latin typeface="Calibri"/>
            </a:endParaRPr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80920" cy="136815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Задача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.Первый сплав содержит 10% меди , а второй-40% меди.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Масса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второго сплава больше массы первого сплава на 3 кг. Из этих двух сплавов получили третий сплав, содержащий 30% меди. Найти массу (кг) третьего сплава.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Решение.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         +           II          =           III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x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 кг                  (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x+3)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кг             (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x+x+3)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кг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                 10%                 40%                     30%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1)Составим уравнение: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0,1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x+0,4(x+3)=0,3(2x+3)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Раскрыв скобки и приведя подобные слагаемые, получаем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x=3(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кг)-масса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I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сплава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2)2▪3+3=6+3=9(кг)-масса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III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сплава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                                         Ответ: 9 кг.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213B-28C2-44B6-B022-6AE011B0620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</TotalTime>
  <Words>868</Words>
  <Application>Microsoft Office PowerPoint</Application>
  <PresentationFormat>Экран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Тема урока:  Решение задач на    концентрацию, смеси и сплавы</vt:lpstr>
      <vt:lpstr>Цели урока: -Изучить приём решения задач на концентрацию, смеси и сплавы; -Научиться решать задачи данного типа. </vt:lpstr>
      <vt:lpstr>Слайд 3</vt:lpstr>
      <vt:lpstr>Для решения этих задач удобно составлять таблицу, которая позволяет увидеть решение и записать уравнение.</vt:lpstr>
      <vt:lpstr>Задача1. В сосуд, содержащий 5л 12%-ного водного раствора некоторого вещества, добавили 7л воды. Сколько процентов составляет концентрация получившегося раствора?</vt:lpstr>
      <vt:lpstr>Задача2.Смешали 4л 15%-ного водного раствора некоторого вещества с 6л 25%-ного водного раствора этого же вещества. Сколько процентов составляет концентрация получившегося раствора?</vt:lpstr>
      <vt:lpstr>Задача 3.Смешали некоторое количество 15%-ного раствора с таким же количеством 19%-ного раствора. Сколько процентов составляет концентрация получившегося раствора?</vt:lpstr>
      <vt:lpstr>Задача 4.Имеется 2 сплава. Первый сплав содержит 10% никеля, второй-30% никеля. Из этих двух сплавов получили третий сплав массой 200кг,содержащий 25% никеля. На сколько кг масса первого сплава меньше массы второго сплава?</vt:lpstr>
      <vt:lpstr>Задача 5.Первый сплав содержит 10% меди , а второй-40% меди. Масса второго сплава больше массы первого сплава на 3 кг. Из этих двух сплавов получили третий сплав, содержащий 30% меди. Найти массу (кг) третьего сплава.</vt:lpstr>
      <vt:lpstr>Задача 6. В первом сплаве меди на 40% меньше, чем во втором сплаве. После того, как их сплавили вместе, получили сплав, содержащий 36% меди. Определить процент содержания меди в первом и втором сплавах, если известно, что меди в первом сплаве 6 кг, а во втором-12 кг. </vt:lpstr>
      <vt:lpstr>Слайд 11</vt:lpstr>
      <vt:lpstr>Задача 7.Смешав 30%-ный  и 60%-ный растворы кислоты и добавив 10 кг чистой воды, получили 36%-ный раствор кислоты. Если бы вместо 10 кг воды добавили 10 кг 50%-ного раствора той же кислоты, то получили бы 41%-ный раствор кислоты. Сколько кг 30%-ного раствора использовали для получения смеси?</vt:lpstr>
      <vt:lpstr>Если бы вместо 10 кг воды добавили 10 кг 50%-ного раствора той же кислоты, то получили бы 41%-ный раствор кислоты.                         I        +      II   +   кислота        =    III                        x кг          y кг         10 кг         (x+y+10)кг                        30%           60%           50%             41%  Составим ещё одно уравнение 0,3x+0,6y+0,5∙10=0,41(x+y+10) Таким образом, мы получили систему уравнений              0,3x+0,6y=0,36(x+y+10)                   0,3x+0,6y+0,5∙10=0,41(x+y+10)   </vt:lpstr>
      <vt:lpstr>Слайд 14</vt:lpstr>
      <vt:lpstr>Вывод: Данный приём при решении задач на концентрацию, смеси и сплавы позволяет без труда решать задачи данного типа.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на концентрацию</dc:title>
  <dc:creator>пк</dc:creator>
  <cp:lastModifiedBy>пк</cp:lastModifiedBy>
  <cp:revision>38</cp:revision>
  <dcterms:created xsi:type="dcterms:W3CDTF">2016-02-03T08:27:24Z</dcterms:created>
  <dcterms:modified xsi:type="dcterms:W3CDTF">2016-02-04T18:04:27Z</dcterms:modified>
</cp:coreProperties>
</file>