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62" r:id="rId7"/>
    <p:sldId id="25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4A44B-9FAE-4186-A23E-AAE396827896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EFC7A-0B7B-464E-95AE-6AEC1E748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9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EEFC5-D424-4D55-A21C-C90A756141B4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47FE4-4264-41A7-BC5A-06BE5147E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23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F530E-1F31-4FA0-98FE-5D43DD028604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FB665-0F29-4842-8926-43CDEF82F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2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BBBAD-6000-453D-A5BF-40A1FA25CB12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CDB42-FB81-4BC6-A5DA-AB6CCF7F9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9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0DFA8-893E-403F-9D0D-5D00A91A11F4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12CE-B2D7-4CC1-B2AF-C54BC2B14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4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5D854-A6AD-47E5-BB84-3088806A95F2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DAE0C-B6B4-474A-AE26-D15297037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60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D5AB-8CA8-4CDF-A7EA-BCAEACD3B757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D4448-428D-4B8E-BC50-661B7941D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39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E6B43-44F1-4759-94ED-9B952A40D21D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252E-7E7B-400E-9C9E-463993D16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99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3EA4B-D3B8-4C85-8CE8-1ED390ADBF88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F293-776F-41A5-A093-71F81BEC8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43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57D26-6F05-4F37-BBAD-6816000C31FC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0CEC-150C-4439-9D2C-31DDDC692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47C34-691A-4E2A-B9CE-306220A52F5A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3EF8-120E-40EF-97B4-71052F913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10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F14421-54F0-4253-9192-1F48584B2725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08FFCB-06AA-47A2-B375-DD2FBC861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jivopis.ru/gallery/levitan/27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img9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428875"/>
            <a:ext cx="703421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14546" y="2174740"/>
            <a:ext cx="5201617" cy="175432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Пейзаж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«Осеннее кружево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листьев»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" name="Содержимое 3" descr="1900000S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" y="428625"/>
            <a:ext cx="8572500" cy="5715000"/>
          </a:xfrm>
          <a:ln w="127000" cap="sq">
            <a:solidFill>
              <a:schemeClr val="bg2">
                <a:lumMod val="75000"/>
              </a:schemeClr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Следующая...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142875"/>
            <a:ext cx="4365625" cy="2786063"/>
          </a:xfrm>
          <a:ln w="38100" cap="sq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0" descr="Осен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14875" y="142875"/>
            <a:ext cx="4329113" cy="563086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142875" y="3071813"/>
            <a:ext cx="406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>
                <a:latin typeface="Georgia" pitchFamily="18" charset="0"/>
              </a:rPr>
              <a:t>Исаак Левитан «Золотая осень»</a:t>
            </a:r>
          </a:p>
        </p:txBody>
      </p:sp>
      <p:sp>
        <p:nvSpPr>
          <p:cNvPr id="4101" name="Text Box 12"/>
          <p:cNvSpPr txBox="1">
            <a:spLocks noChangeArrowheads="1"/>
          </p:cNvSpPr>
          <p:nvPr/>
        </p:nvSpPr>
        <p:spPr bwMode="auto">
          <a:xfrm>
            <a:off x="5292725" y="5857875"/>
            <a:ext cx="3168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>
                <a:latin typeface="Georgia" pitchFamily="18" charset="0"/>
              </a:rPr>
              <a:t>Иван Шишкин «Осень»</a:t>
            </a:r>
          </a:p>
        </p:txBody>
      </p:sp>
      <p:pic>
        <p:nvPicPr>
          <p:cNvPr id="10" name="Picture 14" descr="Осень в Абрамцеве"/>
          <p:cNvPicPr>
            <a:picLocks noChangeAspect="1" noChangeArrowheads="1"/>
          </p:cNvPicPr>
          <p:nvPr/>
        </p:nvPicPr>
        <p:blipFill>
          <a:blip r:embed="rId5">
            <a:lum bright="30000"/>
          </a:blip>
          <a:srcRect/>
          <a:stretch>
            <a:fillRect/>
          </a:stretch>
        </p:blipFill>
        <p:spPr>
          <a:xfrm>
            <a:off x="142875" y="3773488"/>
            <a:ext cx="4286250" cy="2700337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03" name="Text Box 16"/>
          <p:cNvSpPr txBox="1">
            <a:spLocks noChangeArrowheads="1"/>
          </p:cNvSpPr>
          <p:nvPr/>
        </p:nvSpPr>
        <p:spPr bwMode="auto">
          <a:xfrm>
            <a:off x="0" y="6429375"/>
            <a:ext cx="489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>
                <a:latin typeface="Georgia" pitchFamily="18" charset="0"/>
              </a:rPr>
              <a:t>Василий Поленов «Осень в Абрамцеве»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214313" y="285750"/>
            <a:ext cx="5786437" cy="4214813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800000"/>
                </a:solidFill>
                <a:latin typeface="Bodoni Initials" pitchFamily="2" charset="0"/>
              </a:rPr>
              <a:t>АППЛИКАЦИЯ</a:t>
            </a:r>
            <a:r>
              <a:rPr lang="ru-RU" sz="2800" b="1" dirty="0">
                <a:solidFill>
                  <a:srgbClr val="800000"/>
                </a:solidFill>
                <a:latin typeface="Arbat" pitchFamily="2" charset="0"/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bat" pitchFamily="2" charset="0"/>
              </a:rPr>
              <a:t>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bat" pitchFamily="2" charset="0"/>
              </a:rPr>
              <a:t>наклеивание на основу (бумагу, картон, др.) какого –либо материала (бумагу, ткань, листья и пр.)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3" descr="img95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14313"/>
            <a:ext cx="8701088" cy="4929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 smtClean="0"/>
              <a:t>Подготовка материала </a:t>
            </a:r>
            <a:br>
              <a:rPr lang="ru-RU" sz="3600" dirty="0" smtClean="0"/>
            </a:br>
            <a:r>
              <a:rPr lang="ru-RU" sz="3600" dirty="0" smtClean="0"/>
              <a:t>для обрывной аппликации</a:t>
            </a:r>
            <a:endParaRPr lang="ru-RU" sz="3600" dirty="0"/>
          </a:p>
        </p:txBody>
      </p:sp>
      <p:pic>
        <p:nvPicPr>
          <p:cNvPr id="1026" name="Picture 2" descr="http://myltik-fan.ru/uploads/posts/2014-07/1405363221_pm1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49185"/>
            <a:ext cx="7848872" cy="470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65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img9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4" descr="img9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0"/>
            <a:ext cx="449738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5" descr="img95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014663"/>
            <a:ext cx="5715000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51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материала  для обрывной аппликации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Asus</cp:lastModifiedBy>
  <cp:revision>8</cp:revision>
  <dcterms:created xsi:type="dcterms:W3CDTF">2010-09-13T15:28:34Z</dcterms:created>
  <dcterms:modified xsi:type="dcterms:W3CDTF">2016-02-04T13:20:42Z</dcterms:modified>
</cp:coreProperties>
</file>