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8B561-61B5-4B33-B91B-F829BCF5D6D6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1041F61-9187-4AF8-A2DB-9AA219ABE4B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/>
            <a:t>60</a:t>
          </a:r>
        </a:p>
      </dgm:t>
    </dgm:pt>
    <dgm:pt modelId="{36D6372E-E478-424A-9A1E-F967E0C69EF6}" type="parTrans" cxnId="{6FEC69B5-2204-4102-B5A9-EAF8E677621F}">
      <dgm:prSet/>
      <dgm:spPr/>
      <dgm:t>
        <a:bodyPr/>
        <a:lstStyle/>
        <a:p>
          <a:endParaRPr lang="ru-RU"/>
        </a:p>
      </dgm:t>
    </dgm:pt>
    <dgm:pt modelId="{82C0D288-CB02-45EA-8FBD-782B61FE65AA}" type="sibTrans" cxnId="{6FEC69B5-2204-4102-B5A9-EAF8E677621F}">
      <dgm:prSet/>
      <dgm:spPr/>
      <dgm:t>
        <a:bodyPr/>
        <a:lstStyle/>
        <a:p>
          <a:r>
            <a:rPr lang="ru-RU" dirty="0" smtClean="0"/>
            <a:t>+9</a:t>
          </a:r>
          <a:endParaRPr lang="ru-RU" dirty="0"/>
        </a:p>
      </dgm:t>
    </dgm:pt>
    <dgm:pt modelId="{4FD98768-3986-41BE-AC2E-ABEFF48A0BFE}">
      <dgm:prSet phldrT="[Текст]"/>
      <dgm:spPr/>
      <dgm:t>
        <a:bodyPr/>
        <a:lstStyle/>
        <a:p>
          <a:r>
            <a:rPr lang="ru-RU" dirty="0" smtClean="0"/>
            <a:t>69</a:t>
          </a:r>
          <a:endParaRPr lang="ru-RU" dirty="0"/>
        </a:p>
      </dgm:t>
    </dgm:pt>
    <dgm:pt modelId="{FAF1001D-5FD6-49DE-BD81-23B9C280E04E}" type="parTrans" cxnId="{31429101-D269-4FF0-8DC4-24C0B6BEB4A0}">
      <dgm:prSet/>
      <dgm:spPr/>
      <dgm:t>
        <a:bodyPr/>
        <a:lstStyle/>
        <a:p>
          <a:endParaRPr lang="ru-RU"/>
        </a:p>
      </dgm:t>
    </dgm:pt>
    <dgm:pt modelId="{9EF40E8E-ECE7-49D3-BBB9-DD3B80A337AD}" type="sibTrans" cxnId="{31429101-D269-4FF0-8DC4-24C0B6BEB4A0}">
      <dgm:prSet/>
      <dgm:spPr/>
      <dgm:t>
        <a:bodyPr/>
        <a:lstStyle/>
        <a:p>
          <a:r>
            <a:rPr lang="ru-RU"/>
            <a:t>:3</a:t>
          </a:r>
        </a:p>
      </dgm:t>
    </dgm:pt>
    <dgm:pt modelId="{DCB1959F-0D05-4C5D-A322-A13A52B72589}">
      <dgm:prSet phldrT="[Текст]"/>
      <dgm:spPr/>
      <dgm:t>
        <a:bodyPr/>
        <a:lstStyle/>
        <a:p>
          <a:r>
            <a:rPr lang="ru-RU" dirty="0" smtClean="0"/>
            <a:t>23</a:t>
          </a:r>
          <a:endParaRPr lang="ru-RU" dirty="0"/>
        </a:p>
      </dgm:t>
    </dgm:pt>
    <dgm:pt modelId="{674D2B99-A002-4730-B110-C199F3D0E174}" type="parTrans" cxnId="{65FB9EEE-F56C-4841-8A6B-690F7704F62B}">
      <dgm:prSet/>
      <dgm:spPr/>
      <dgm:t>
        <a:bodyPr/>
        <a:lstStyle/>
        <a:p>
          <a:endParaRPr lang="ru-RU"/>
        </a:p>
      </dgm:t>
    </dgm:pt>
    <dgm:pt modelId="{FA5FED61-FCB3-490C-BE2A-A063DA19A18F}" type="sibTrans" cxnId="{65FB9EEE-F56C-4841-8A6B-690F7704F62B}">
      <dgm:prSet/>
      <dgm:spPr/>
      <dgm:t>
        <a:bodyPr/>
        <a:lstStyle/>
        <a:p>
          <a:r>
            <a:rPr lang="ru-RU"/>
            <a:t>-15</a:t>
          </a:r>
        </a:p>
      </dgm:t>
    </dgm:pt>
    <dgm:pt modelId="{136DE6D3-ACEA-468F-9173-1B76546EF40A}">
      <dgm:prSet phldrT="[Текст]"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0447468A-9F6D-4DF1-94B0-41463F26EBC9}" type="parTrans" cxnId="{74EB5465-2F90-425D-8647-8FA5C815CFCF}">
      <dgm:prSet/>
      <dgm:spPr/>
      <dgm:t>
        <a:bodyPr/>
        <a:lstStyle/>
        <a:p>
          <a:endParaRPr lang="ru-RU"/>
        </a:p>
      </dgm:t>
    </dgm:pt>
    <dgm:pt modelId="{8D2F370D-7F32-46F8-B40E-7132B3EB2B87}" type="sibTrans" cxnId="{74EB5465-2F90-425D-8647-8FA5C815CFCF}">
      <dgm:prSet/>
      <dgm:spPr/>
      <dgm:t>
        <a:bodyPr/>
        <a:lstStyle/>
        <a:p>
          <a:r>
            <a:rPr lang="ru-RU">
              <a:sym typeface="Wingdings 2"/>
            </a:rPr>
            <a:t>12</a:t>
          </a:r>
          <a:endParaRPr lang="ru-RU"/>
        </a:p>
      </dgm:t>
    </dgm:pt>
    <dgm:pt modelId="{49509CE5-ED93-473A-97B2-D57AB1D5272D}">
      <dgm:prSet phldrT="[Текст]"/>
      <dgm:spPr/>
      <dgm:t>
        <a:bodyPr/>
        <a:lstStyle/>
        <a:p>
          <a:r>
            <a:rPr lang="ru-RU" dirty="0" smtClean="0"/>
            <a:t>96</a:t>
          </a:r>
          <a:endParaRPr lang="ru-RU" dirty="0"/>
        </a:p>
      </dgm:t>
    </dgm:pt>
    <dgm:pt modelId="{3A8853D0-40B2-41C3-B640-60F7DE267946}" type="parTrans" cxnId="{0B628879-986C-4377-8DEB-92A9D47F076E}">
      <dgm:prSet/>
      <dgm:spPr/>
      <dgm:t>
        <a:bodyPr/>
        <a:lstStyle/>
        <a:p>
          <a:endParaRPr lang="ru-RU"/>
        </a:p>
      </dgm:t>
    </dgm:pt>
    <dgm:pt modelId="{45B24BFD-DD5C-4932-BEE4-802F3E3DBE10}" type="sibTrans" cxnId="{0B628879-986C-4377-8DEB-92A9D47F076E}">
      <dgm:prSet/>
      <dgm:spPr/>
      <dgm:t>
        <a:bodyPr/>
        <a:lstStyle/>
        <a:p>
          <a:r>
            <a:rPr lang="ru-RU"/>
            <a:t>:2</a:t>
          </a:r>
        </a:p>
      </dgm:t>
    </dgm:pt>
    <dgm:pt modelId="{93D41DAC-746E-4CC4-8462-842BFBC6954A}">
      <dgm:prSet phldrT="[Текст]"/>
      <dgm:spPr/>
      <dgm:t>
        <a:bodyPr/>
        <a:lstStyle/>
        <a:p>
          <a:r>
            <a:rPr lang="ru-RU" dirty="0" smtClean="0"/>
            <a:t>48</a:t>
          </a:r>
          <a:endParaRPr lang="ru-RU" dirty="0"/>
        </a:p>
      </dgm:t>
    </dgm:pt>
    <dgm:pt modelId="{B73178A0-FF4D-4FCC-A1C5-A615EF959B3B}" type="parTrans" cxnId="{827362FF-5006-4B8D-AB3D-9B51F560F4F9}">
      <dgm:prSet/>
      <dgm:spPr/>
      <dgm:t>
        <a:bodyPr/>
        <a:lstStyle/>
        <a:p>
          <a:endParaRPr lang="ru-RU"/>
        </a:p>
      </dgm:t>
    </dgm:pt>
    <dgm:pt modelId="{71531630-BC28-467B-9E3F-F2469E751A9F}" type="sibTrans" cxnId="{827362FF-5006-4B8D-AB3D-9B51F560F4F9}">
      <dgm:prSet/>
      <dgm:spPr/>
      <dgm:t>
        <a:bodyPr/>
        <a:lstStyle/>
        <a:p>
          <a:r>
            <a:rPr lang="ru-RU"/>
            <a:t>+12</a:t>
          </a:r>
        </a:p>
      </dgm:t>
    </dgm:pt>
    <dgm:pt modelId="{E74F3FC9-7886-4916-BE4F-330BBB56AA58}" type="pres">
      <dgm:prSet presAssocID="{F718B561-61B5-4B33-B91B-F829BCF5D6D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4A1B65-33EA-48D8-BD65-048A8F3C9A7D}" type="pres">
      <dgm:prSet presAssocID="{61041F61-9187-4AF8-A2DB-9AA219ABE4BB}" presName="node" presStyleLbl="node1" presStyleIdx="0" presStyleCnt="6" custScaleX="66929" custScaleY="71662" custRadScaleRad="99979" custRadScaleInc="-4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D7C44-BBDC-4A3B-BE3A-0894147ED04B}" type="pres">
      <dgm:prSet presAssocID="{82C0D288-CB02-45EA-8FBD-782B61FE65AA}" presName="sibTrans" presStyleLbl="sibTrans2D1" presStyleIdx="0" presStyleCnt="6" custScaleX="151244" custScaleY="123777"/>
      <dgm:spPr/>
      <dgm:t>
        <a:bodyPr/>
        <a:lstStyle/>
        <a:p>
          <a:endParaRPr lang="ru-RU"/>
        </a:p>
      </dgm:t>
    </dgm:pt>
    <dgm:pt modelId="{15E79757-AD66-4CEA-889F-DD47745E24B4}" type="pres">
      <dgm:prSet presAssocID="{82C0D288-CB02-45EA-8FBD-782B61FE65AA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BDCA5FF-5F2C-4743-8C17-5DBC23C255C9}" type="pres">
      <dgm:prSet presAssocID="{4FD98768-3986-41BE-AC2E-ABEFF48A0BFE}" presName="node" presStyleLbl="node1" presStyleIdx="1" presStyleCnt="6" custScaleX="66929" custScaleY="71662" custRadScaleRad="97920" custRadScaleInc="-2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BBE7F-D2C5-4AF6-AADE-91D8A5EE9C16}" type="pres">
      <dgm:prSet presAssocID="{9EF40E8E-ECE7-49D3-BBB9-DD3B80A337AD}" presName="sibTrans" presStyleLbl="sibTrans2D1" presStyleIdx="1" presStyleCnt="6" custScaleX="151244" custScaleY="123777"/>
      <dgm:spPr/>
      <dgm:t>
        <a:bodyPr/>
        <a:lstStyle/>
        <a:p>
          <a:endParaRPr lang="ru-RU"/>
        </a:p>
      </dgm:t>
    </dgm:pt>
    <dgm:pt modelId="{65B405CB-E843-4697-BDAD-19FE9C5C89B6}" type="pres">
      <dgm:prSet presAssocID="{9EF40E8E-ECE7-49D3-BBB9-DD3B80A337AD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23CBA5E-715C-4A16-85BF-3703526E3847}" type="pres">
      <dgm:prSet presAssocID="{DCB1959F-0D05-4C5D-A322-A13A52B72589}" presName="node" presStyleLbl="node1" presStyleIdx="2" presStyleCnt="6" custScaleX="66929" custScaleY="71662" custRadScaleRad="97971" custRadScaleInc="2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27E07-A397-4524-B613-20FA97640BFC}" type="pres">
      <dgm:prSet presAssocID="{FA5FED61-FCB3-490C-BE2A-A063DA19A18F}" presName="sibTrans" presStyleLbl="sibTrans2D1" presStyleIdx="2" presStyleCnt="6" custScaleX="151244" custScaleY="123777"/>
      <dgm:spPr/>
      <dgm:t>
        <a:bodyPr/>
        <a:lstStyle/>
        <a:p>
          <a:endParaRPr lang="ru-RU"/>
        </a:p>
      </dgm:t>
    </dgm:pt>
    <dgm:pt modelId="{0E7159E0-D686-4C8C-9BC4-0255CD06D5E8}" type="pres">
      <dgm:prSet presAssocID="{FA5FED61-FCB3-490C-BE2A-A063DA19A18F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C86BB57-278D-4EB2-85BE-D687C83FB550}" type="pres">
      <dgm:prSet presAssocID="{136DE6D3-ACEA-468F-9173-1B76546EF40A}" presName="node" presStyleLbl="node1" presStyleIdx="3" presStyleCnt="6" custScaleX="66929" custScaleY="71662" custRadScaleRad="97390" custRadScaleInc="-5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EC7C9-C59F-4000-9D08-5D0CDF66C1B5}" type="pres">
      <dgm:prSet presAssocID="{8D2F370D-7F32-46F8-B40E-7132B3EB2B87}" presName="sibTrans" presStyleLbl="sibTrans2D1" presStyleIdx="3" presStyleCnt="6" custScaleX="151244" custScaleY="123777"/>
      <dgm:spPr/>
      <dgm:t>
        <a:bodyPr/>
        <a:lstStyle/>
        <a:p>
          <a:endParaRPr lang="ru-RU"/>
        </a:p>
      </dgm:t>
    </dgm:pt>
    <dgm:pt modelId="{D42A18A2-CEEA-4342-9701-01602DDF1247}" type="pres">
      <dgm:prSet presAssocID="{8D2F370D-7F32-46F8-B40E-7132B3EB2B87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AECEC952-4768-44B9-98C5-2C9BA40981E8}" type="pres">
      <dgm:prSet presAssocID="{49509CE5-ED93-473A-97B2-D57AB1D5272D}" presName="node" presStyleLbl="node1" presStyleIdx="4" presStyleCnt="6" custScaleX="66929" custScaleY="7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E090B-DFAB-40F1-A334-030E69B27672}" type="pres">
      <dgm:prSet presAssocID="{45B24BFD-DD5C-4932-BEE4-802F3E3DBE10}" presName="sibTrans" presStyleLbl="sibTrans2D1" presStyleIdx="4" presStyleCnt="6" custScaleX="151244" custScaleY="123777"/>
      <dgm:spPr/>
      <dgm:t>
        <a:bodyPr/>
        <a:lstStyle/>
        <a:p>
          <a:endParaRPr lang="ru-RU"/>
        </a:p>
      </dgm:t>
    </dgm:pt>
    <dgm:pt modelId="{7A6B4ABA-97AF-476D-B5D7-B8B4C43D84AD}" type="pres">
      <dgm:prSet presAssocID="{45B24BFD-DD5C-4932-BEE4-802F3E3DBE10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5D5328D-66B8-4694-9E9D-72C5E78F093C}" type="pres">
      <dgm:prSet presAssocID="{93D41DAC-746E-4CC4-8462-842BFBC6954A}" presName="node" presStyleLbl="node1" presStyleIdx="5" presStyleCnt="6" custScaleX="66929" custScaleY="7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340E5-5827-4C41-9553-14E6D2371BDB}" type="pres">
      <dgm:prSet presAssocID="{71531630-BC28-467B-9E3F-F2469E751A9F}" presName="sibTrans" presStyleLbl="sibTrans2D1" presStyleIdx="5" presStyleCnt="6" custScaleX="151244" custScaleY="123777"/>
      <dgm:spPr/>
      <dgm:t>
        <a:bodyPr/>
        <a:lstStyle/>
        <a:p>
          <a:endParaRPr lang="ru-RU"/>
        </a:p>
      </dgm:t>
    </dgm:pt>
    <dgm:pt modelId="{5E6C1880-EBD7-4F12-A7DD-07A242CE90D6}" type="pres">
      <dgm:prSet presAssocID="{71531630-BC28-467B-9E3F-F2469E751A9F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80BC7B01-FD36-4917-8769-86D1E06A65B0}" type="presOf" srcId="{DCB1959F-0D05-4C5D-A322-A13A52B72589}" destId="{F23CBA5E-715C-4A16-85BF-3703526E3847}" srcOrd="0" destOrd="0" presId="urn:microsoft.com/office/officeart/2005/8/layout/cycle2"/>
    <dgm:cxn modelId="{0E35983D-4790-4618-B8DB-0FC998AA27EF}" type="presOf" srcId="{136DE6D3-ACEA-468F-9173-1B76546EF40A}" destId="{4C86BB57-278D-4EB2-85BE-D687C83FB550}" srcOrd="0" destOrd="0" presId="urn:microsoft.com/office/officeart/2005/8/layout/cycle2"/>
    <dgm:cxn modelId="{65FB9EEE-F56C-4841-8A6B-690F7704F62B}" srcId="{F718B561-61B5-4B33-B91B-F829BCF5D6D6}" destId="{DCB1959F-0D05-4C5D-A322-A13A52B72589}" srcOrd="2" destOrd="0" parTransId="{674D2B99-A002-4730-B110-C199F3D0E174}" sibTransId="{FA5FED61-FCB3-490C-BE2A-A063DA19A18F}"/>
    <dgm:cxn modelId="{0B628879-986C-4377-8DEB-92A9D47F076E}" srcId="{F718B561-61B5-4B33-B91B-F829BCF5D6D6}" destId="{49509CE5-ED93-473A-97B2-D57AB1D5272D}" srcOrd="4" destOrd="0" parTransId="{3A8853D0-40B2-41C3-B640-60F7DE267946}" sibTransId="{45B24BFD-DD5C-4932-BEE4-802F3E3DBE10}"/>
    <dgm:cxn modelId="{F3AD2678-2E97-4054-8C20-2A0B03BC7B68}" type="presOf" srcId="{49509CE5-ED93-473A-97B2-D57AB1D5272D}" destId="{AECEC952-4768-44B9-98C5-2C9BA40981E8}" srcOrd="0" destOrd="0" presId="urn:microsoft.com/office/officeart/2005/8/layout/cycle2"/>
    <dgm:cxn modelId="{35DFE5C4-2D15-4913-B12F-F6F252D81FEB}" type="presOf" srcId="{71531630-BC28-467B-9E3F-F2469E751A9F}" destId="{5B8340E5-5827-4C41-9553-14E6D2371BDB}" srcOrd="0" destOrd="0" presId="urn:microsoft.com/office/officeart/2005/8/layout/cycle2"/>
    <dgm:cxn modelId="{007A4BD6-8011-4508-8B3C-9709C2295945}" type="presOf" srcId="{8D2F370D-7F32-46F8-B40E-7132B3EB2B87}" destId="{D42A18A2-CEEA-4342-9701-01602DDF1247}" srcOrd="1" destOrd="0" presId="urn:microsoft.com/office/officeart/2005/8/layout/cycle2"/>
    <dgm:cxn modelId="{427AE5BC-F301-4EB2-81A2-F1C5B9FDE94C}" type="presOf" srcId="{F718B561-61B5-4B33-B91B-F829BCF5D6D6}" destId="{E74F3FC9-7886-4916-BE4F-330BBB56AA58}" srcOrd="0" destOrd="0" presId="urn:microsoft.com/office/officeart/2005/8/layout/cycle2"/>
    <dgm:cxn modelId="{827362FF-5006-4B8D-AB3D-9B51F560F4F9}" srcId="{F718B561-61B5-4B33-B91B-F829BCF5D6D6}" destId="{93D41DAC-746E-4CC4-8462-842BFBC6954A}" srcOrd="5" destOrd="0" parTransId="{B73178A0-FF4D-4FCC-A1C5-A615EF959B3B}" sibTransId="{71531630-BC28-467B-9E3F-F2469E751A9F}"/>
    <dgm:cxn modelId="{6FEC69B5-2204-4102-B5A9-EAF8E677621F}" srcId="{F718B561-61B5-4B33-B91B-F829BCF5D6D6}" destId="{61041F61-9187-4AF8-A2DB-9AA219ABE4BB}" srcOrd="0" destOrd="0" parTransId="{36D6372E-E478-424A-9A1E-F967E0C69EF6}" sibTransId="{82C0D288-CB02-45EA-8FBD-782B61FE65AA}"/>
    <dgm:cxn modelId="{D2CEF025-B157-40C3-8915-D9DEB607FAD5}" type="presOf" srcId="{61041F61-9187-4AF8-A2DB-9AA219ABE4BB}" destId="{E74A1B65-33EA-48D8-BD65-048A8F3C9A7D}" srcOrd="0" destOrd="0" presId="urn:microsoft.com/office/officeart/2005/8/layout/cycle2"/>
    <dgm:cxn modelId="{23571DF6-7112-44C6-BAFE-9DF482ECBC98}" type="presOf" srcId="{4FD98768-3986-41BE-AC2E-ABEFF48A0BFE}" destId="{8BDCA5FF-5F2C-4743-8C17-5DBC23C255C9}" srcOrd="0" destOrd="0" presId="urn:microsoft.com/office/officeart/2005/8/layout/cycle2"/>
    <dgm:cxn modelId="{5EAF1F4D-4979-4027-8B39-0829BBD5C7A8}" type="presOf" srcId="{9EF40E8E-ECE7-49D3-BBB9-DD3B80A337AD}" destId="{65B405CB-E843-4697-BDAD-19FE9C5C89B6}" srcOrd="1" destOrd="0" presId="urn:microsoft.com/office/officeart/2005/8/layout/cycle2"/>
    <dgm:cxn modelId="{02BA8233-1AF1-4C39-B32B-F59B652F92DD}" type="presOf" srcId="{FA5FED61-FCB3-490C-BE2A-A063DA19A18F}" destId="{92C27E07-A397-4524-B613-20FA97640BFC}" srcOrd="0" destOrd="0" presId="urn:microsoft.com/office/officeart/2005/8/layout/cycle2"/>
    <dgm:cxn modelId="{B3E350DB-CB85-40AF-97DE-E91BF8E9C388}" type="presOf" srcId="{45B24BFD-DD5C-4932-BEE4-802F3E3DBE10}" destId="{7A6B4ABA-97AF-476D-B5D7-B8B4C43D84AD}" srcOrd="1" destOrd="0" presId="urn:microsoft.com/office/officeart/2005/8/layout/cycle2"/>
    <dgm:cxn modelId="{2AC18E00-543E-4832-BC3A-1DA8563CDE55}" type="presOf" srcId="{45B24BFD-DD5C-4932-BEE4-802F3E3DBE10}" destId="{479E090B-DFAB-40F1-A334-030E69B27672}" srcOrd="0" destOrd="0" presId="urn:microsoft.com/office/officeart/2005/8/layout/cycle2"/>
    <dgm:cxn modelId="{F0DDE6EE-D3DA-42EA-839D-D1AA5ED4C877}" type="presOf" srcId="{82C0D288-CB02-45EA-8FBD-782B61FE65AA}" destId="{15E79757-AD66-4CEA-889F-DD47745E24B4}" srcOrd="1" destOrd="0" presId="urn:microsoft.com/office/officeart/2005/8/layout/cycle2"/>
    <dgm:cxn modelId="{532BE8FA-829A-465D-88B9-E39269259AE3}" type="presOf" srcId="{9EF40E8E-ECE7-49D3-BBB9-DD3B80A337AD}" destId="{FB4BBE7F-D2C5-4AF6-AADE-91D8A5EE9C16}" srcOrd="0" destOrd="0" presId="urn:microsoft.com/office/officeart/2005/8/layout/cycle2"/>
    <dgm:cxn modelId="{F99B4E92-FE7C-4C09-8709-A69A3EDF2CBD}" type="presOf" srcId="{71531630-BC28-467B-9E3F-F2469E751A9F}" destId="{5E6C1880-EBD7-4F12-A7DD-07A242CE90D6}" srcOrd="1" destOrd="0" presId="urn:microsoft.com/office/officeart/2005/8/layout/cycle2"/>
    <dgm:cxn modelId="{74EB5465-2F90-425D-8647-8FA5C815CFCF}" srcId="{F718B561-61B5-4B33-B91B-F829BCF5D6D6}" destId="{136DE6D3-ACEA-468F-9173-1B76546EF40A}" srcOrd="3" destOrd="0" parTransId="{0447468A-9F6D-4DF1-94B0-41463F26EBC9}" sibTransId="{8D2F370D-7F32-46F8-B40E-7132B3EB2B87}"/>
    <dgm:cxn modelId="{31429101-D269-4FF0-8DC4-24C0B6BEB4A0}" srcId="{F718B561-61B5-4B33-B91B-F829BCF5D6D6}" destId="{4FD98768-3986-41BE-AC2E-ABEFF48A0BFE}" srcOrd="1" destOrd="0" parTransId="{FAF1001D-5FD6-49DE-BD81-23B9C280E04E}" sibTransId="{9EF40E8E-ECE7-49D3-BBB9-DD3B80A337AD}"/>
    <dgm:cxn modelId="{1D245909-D1CF-47E0-A0CE-9EC233388015}" type="presOf" srcId="{8D2F370D-7F32-46F8-B40E-7132B3EB2B87}" destId="{952EC7C9-C59F-4000-9D08-5D0CDF66C1B5}" srcOrd="0" destOrd="0" presId="urn:microsoft.com/office/officeart/2005/8/layout/cycle2"/>
    <dgm:cxn modelId="{9BF94688-DA3F-4123-AA71-9F594E8095A4}" type="presOf" srcId="{82C0D288-CB02-45EA-8FBD-782B61FE65AA}" destId="{344D7C44-BBDC-4A3B-BE3A-0894147ED04B}" srcOrd="0" destOrd="0" presId="urn:microsoft.com/office/officeart/2005/8/layout/cycle2"/>
    <dgm:cxn modelId="{35BD44BA-1988-4A51-AF0A-B03B264DB8DA}" type="presOf" srcId="{FA5FED61-FCB3-490C-BE2A-A063DA19A18F}" destId="{0E7159E0-D686-4C8C-9BC4-0255CD06D5E8}" srcOrd="1" destOrd="0" presId="urn:microsoft.com/office/officeart/2005/8/layout/cycle2"/>
    <dgm:cxn modelId="{0BF93A0C-A9C6-4199-AD44-70633C04BD70}" type="presOf" srcId="{93D41DAC-746E-4CC4-8462-842BFBC6954A}" destId="{B5D5328D-66B8-4694-9E9D-72C5E78F093C}" srcOrd="0" destOrd="0" presId="urn:microsoft.com/office/officeart/2005/8/layout/cycle2"/>
    <dgm:cxn modelId="{CD9CA57E-C1CB-40B5-9FB5-6D066179F2EF}" type="presParOf" srcId="{E74F3FC9-7886-4916-BE4F-330BBB56AA58}" destId="{E74A1B65-33EA-48D8-BD65-048A8F3C9A7D}" srcOrd="0" destOrd="0" presId="urn:microsoft.com/office/officeart/2005/8/layout/cycle2"/>
    <dgm:cxn modelId="{F6D33CF3-CF54-4D40-9B4A-561DD58B223C}" type="presParOf" srcId="{E74F3FC9-7886-4916-BE4F-330BBB56AA58}" destId="{344D7C44-BBDC-4A3B-BE3A-0894147ED04B}" srcOrd="1" destOrd="0" presId="urn:microsoft.com/office/officeart/2005/8/layout/cycle2"/>
    <dgm:cxn modelId="{4D257320-92A0-4A05-99A6-7FAA5DB1C35F}" type="presParOf" srcId="{344D7C44-BBDC-4A3B-BE3A-0894147ED04B}" destId="{15E79757-AD66-4CEA-889F-DD47745E24B4}" srcOrd="0" destOrd="0" presId="urn:microsoft.com/office/officeart/2005/8/layout/cycle2"/>
    <dgm:cxn modelId="{56C66C1E-F4DB-4401-A543-F967DA716005}" type="presParOf" srcId="{E74F3FC9-7886-4916-BE4F-330BBB56AA58}" destId="{8BDCA5FF-5F2C-4743-8C17-5DBC23C255C9}" srcOrd="2" destOrd="0" presId="urn:microsoft.com/office/officeart/2005/8/layout/cycle2"/>
    <dgm:cxn modelId="{2BD7B1B7-0A96-4CF6-B904-3599A5AB4688}" type="presParOf" srcId="{E74F3FC9-7886-4916-BE4F-330BBB56AA58}" destId="{FB4BBE7F-D2C5-4AF6-AADE-91D8A5EE9C16}" srcOrd="3" destOrd="0" presId="urn:microsoft.com/office/officeart/2005/8/layout/cycle2"/>
    <dgm:cxn modelId="{86BA5D97-37FE-47FC-867C-9A1B674DA33A}" type="presParOf" srcId="{FB4BBE7F-D2C5-4AF6-AADE-91D8A5EE9C16}" destId="{65B405CB-E843-4697-BDAD-19FE9C5C89B6}" srcOrd="0" destOrd="0" presId="urn:microsoft.com/office/officeart/2005/8/layout/cycle2"/>
    <dgm:cxn modelId="{49C2F8CF-4102-45B3-8BAA-CEFF7AF7D5B8}" type="presParOf" srcId="{E74F3FC9-7886-4916-BE4F-330BBB56AA58}" destId="{F23CBA5E-715C-4A16-85BF-3703526E3847}" srcOrd="4" destOrd="0" presId="urn:microsoft.com/office/officeart/2005/8/layout/cycle2"/>
    <dgm:cxn modelId="{8A2895E9-3F16-4DF3-A4CD-86C77C13B641}" type="presParOf" srcId="{E74F3FC9-7886-4916-BE4F-330BBB56AA58}" destId="{92C27E07-A397-4524-B613-20FA97640BFC}" srcOrd="5" destOrd="0" presId="urn:microsoft.com/office/officeart/2005/8/layout/cycle2"/>
    <dgm:cxn modelId="{138A00ED-7426-4B23-9542-E392239ED9D5}" type="presParOf" srcId="{92C27E07-A397-4524-B613-20FA97640BFC}" destId="{0E7159E0-D686-4C8C-9BC4-0255CD06D5E8}" srcOrd="0" destOrd="0" presId="urn:microsoft.com/office/officeart/2005/8/layout/cycle2"/>
    <dgm:cxn modelId="{37B01D76-08FE-4048-90F6-535E2B325F0E}" type="presParOf" srcId="{E74F3FC9-7886-4916-BE4F-330BBB56AA58}" destId="{4C86BB57-278D-4EB2-85BE-D687C83FB550}" srcOrd="6" destOrd="0" presId="urn:microsoft.com/office/officeart/2005/8/layout/cycle2"/>
    <dgm:cxn modelId="{28E0E34D-6E55-4BAA-B768-90D44F861432}" type="presParOf" srcId="{E74F3FC9-7886-4916-BE4F-330BBB56AA58}" destId="{952EC7C9-C59F-4000-9D08-5D0CDF66C1B5}" srcOrd="7" destOrd="0" presId="urn:microsoft.com/office/officeart/2005/8/layout/cycle2"/>
    <dgm:cxn modelId="{8723A79C-B3D9-4F84-AFCF-F02F54278A96}" type="presParOf" srcId="{952EC7C9-C59F-4000-9D08-5D0CDF66C1B5}" destId="{D42A18A2-CEEA-4342-9701-01602DDF1247}" srcOrd="0" destOrd="0" presId="urn:microsoft.com/office/officeart/2005/8/layout/cycle2"/>
    <dgm:cxn modelId="{B5F85A81-D03E-4EF0-BBBF-BFB7DBA6F598}" type="presParOf" srcId="{E74F3FC9-7886-4916-BE4F-330BBB56AA58}" destId="{AECEC952-4768-44B9-98C5-2C9BA40981E8}" srcOrd="8" destOrd="0" presId="urn:microsoft.com/office/officeart/2005/8/layout/cycle2"/>
    <dgm:cxn modelId="{6A2B03CD-B54E-4B10-BC0C-E998E3477972}" type="presParOf" srcId="{E74F3FC9-7886-4916-BE4F-330BBB56AA58}" destId="{479E090B-DFAB-40F1-A334-030E69B27672}" srcOrd="9" destOrd="0" presId="urn:microsoft.com/office/officeart/2005/8/layout/cycle2"/>
    <dgm:cxn modelId="{CBD716FA-15CD-4AD7-8481-F722B3C12B1F}" type="presParOf" srcId="{479E090B-DFAB-40F1-A334-030E69B27672}" destId="{7A6B4ABA-97AF-476D-B5D7-B8B4C43D84AD}" srcOrd="0" destOrd="0" presId="urn:microsoft.com/office/officeart/2005/8/layout/cycle2"/>
    <dgm:cxn modelId="{1EB866AC-4BA8-4AC1-9624-15AF24C8B162}" type="presParOf" srcId="{E74F3FC9-7886-4916-BE4F-330BBB56AA58}" destId="{B5D5328D-66B8-4694-9E9D-72C5E78F093C}" srcOrd="10" destOrd="0" presId="urn:microsoft.com/office/officeart/2005/8/layout/cycle2"/>
    <dgm:cxn modelId="{8256B6A7-4E71-4EBE-8C27-2EFE61C8CD82}" type="presParOf" srcId="{E74F3FC9-7886-4916-BE4F-330BBB56AA58}" destId="{5B8340E5-5827-4C41-9553-14E6D2371BDB}" srcOrd="11" destOrd="0" presId="urn:microsoft.com/office/officeart/2005/8/layout/cycle2"/>
    <dgm:cxn modelId="{446F7CE6-7597-4BF9-9BBB-5C932FE05670}" type="presParOf" srcId="{5B8340E5-5827-4C41-9553-14E6D2371BDB}" destId="{5E6C1880-EBD7-4F12-A7DD-07A242CE90D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8B561-61B5-4B33-B91B-F829BCF5D6D6}" type="doc">
      <dgm:prSet loTypeId="urn:microsoft.com/office/officeart/2005/8/layout/cycle2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61041F61-9187-4AF8-A2DB-9AA219ABE4BB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dirty="0" smtClean="0"/>
            <a:t>63</a:t>
          </a:r>
          <a:endParaRPr lang="ru-RU" sz="2800" dirty="0"/>
        </a:p>
      </dgm:t>
    </dgm:pt>
    <dgm:pt modelId="{36D6372E-E478-424A-9A1E-F967E0C69EF6}" type="parTrans" cxnId="{6FEC69B5-2204-4102-B5A9-EAF8E677621F}">
      <dgm:prSet/>
      <dgm:spPr/>
      <dgm:t>
        <a:bodyPr/>
        <a:lstStyle/>
        <a:p>
          <a:endParaRPr lang="ru-RU" sz="2400"/>
        </a:p>
      </dgm:t>
    </dgm:pt>
    <dgm:pt modelId="{82C0D288-CB02-45EA-8FBD-782B61FE65AA}" type="sibTrans" cxnId="{6FEC69B5-2204-4102-B5A9-EAF8E677621F}">
      <dgm:prSet custT="1"/>
      <dgm:spPr/>
      <dgm:t>
        <a:bodyPr/>
        <a:lstStyle/>
        <a:p>
          <a:r>
            <a:rPr lang="ru-RU" sz="2000"/>
            <a:t>-27</a:t>
          </a:r>
        </a:p>
      </dgm:t>
    </dgm:pt>
    <dgm:pt modelId="{4FD98768-3986-41BE-AC2E-ABEFF48A0BFE}">
      <dgm:prSet phldrT="[Текст]" custT="1"/>
      <dgm:spPr/>
      <dgm:t>
        <a:bodyPr/>
        <a:lstStyle/>
        <a:p>
          <a:r>
            <a:rPr lang="ru-RU" sz="2800" dirty="0"/>
            <a:t> </a:t>
          </a:r>
          <a:r>
            <a:rPr lang="ru-RU" sz="2800" dirty="0" smtClean="0"/>
            <a:t>36</a:t>
          </a:r>
          <a:endParaRPr lang="ru-RU" sz="2800" dirty="0"/>
        </a:p>
      </dgm:t>
    </dgm:pt>
    <dgm:pt modelId="{FAF1001D-5FD6-49DE-BD81-23B9C280E04E}" type="parTrans" cxnId="{31429101-D269-4FF0-8DC4-24C0B6BEB4A0}">
      <dgm:prSet/>
      <dgm:spPr/>
      <dgm:t>
        <a:bodyPr/>
        <a:lstStyle/>
        <a:p>
          <a:endParaRPr lang="ru-RU" sz="2400"/>
        </a:p>
      </dgm:t>
    </dgm:pt>
    <dgm:pt modelId="{9EF40E8E-ECE7-49D3-BBB9-DD3B80A337AD}" type="sibTrans" cxnId="{31429101-D269-4FF0-8DC4-24C0B6BEB4A0}">
      <dgm:prSet custT="1"/>
      <dgm:spPr/>
      <dgm:t>
        <a:bodyPr/>
        <a:lstStyle/>
        <a:p>
          <a:r>
            <a:rPr lang="ru-RU" sz="2000"/>
            <a:t>:4</a:t>
          </a:r>
        </a:p>
      </dgm:t>
    </dgm:pt>
    <dgm:pt modelId="{DCB1959F-0D05-4C5D-A322-A13A52B72589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dirty="0" smtClean="0"/>
            <a:t>9</a:t>
          </a:r>
          <a:endParaRPr lang="ru-RU" sz="2800" dirty="0"/>
        </a:p>
      </dgm:t>
    </dgm:pt>
    <dgm:pt modelId="{674D2B99-A002-4730-B110-C199F3D0E174}" type="parTrans" cxnId="{65FB9EEE-F56C-4841-8A6B-690F7704F62B}">
      <dgm:prSet/>
      <dgm:spPr/>
      <dgm:t>
        <a:bodyPr/>
        <a:lstStyle/>
        <a:p>
          <a:endParaRPr lang="ru-RU" sz="2400"/>
        </a:p>
      </dgm:t>
    </dgm:pt>
    <dgm:pt modelId="{FA5FED61-FCB3-490C-BE2A-A063DA19A18F}" type="sibTrans" cxnId="{65FB9EEE-F56C-4841-8A6B-690F7704F62B}">
      <dgm:prSet custT="1"/>
      <dgm:spPr/>
      <dgm:t>
        <a:bodyPr/>
        <a:lstStyle/>
        <a:p>
          <a:r>
            <a:rPr lang="ru-RU" sz="2000"/>
            <a:t>+16</a:t>
          </a:r>
        </a:p>
      </dgm:t>
    </dgm:pt>
    <dgm:pt modelId="{136DE6D3-ACEA-468F-9173-1B76546EF40A}">
      <dgm:prSet phldrT="[Текст]" custT="1"/>
      <dgm:spPr/>
      <dgm:t>
        <a:bodyPr/>
        <a:lstStyle/>
        <a:p>
          <a:r>
            <a:rPr lang="ru-RU" sz="2800" dirty="0"/>
            <a:t> </a:t>
          </a:r>
          <a:r>
            <a:rPr lang="ru-RU" sz="2800" dirty="0" smtClean="0"/>
            <a:t>25</a:t>
          </a:r>
          <a:endParaRPr lang="ru-RU" sz="2800" dirty="0"/>
        </a:p>
      </dgm:t>
    </dgm:pt>
    <dgm:pt modelId="{0447468A-9F6D-4DF1-94B0-41463F26EBC9}" type="parTrans" cxnId="{74EB5465-2F90-425D-8647-8FA5C815CFCF}">
      <dgm:prSet/>
      <dgm:spPr/>
      <dgm:t>
        <a:bodyPr/>
        <a:lstStyle/>
        <a:p>
          <a:endParaRPr lang="ru-RU" sz="2400"/>
        </a:p>
      </dgm:t>
    </dgm:pt>
    <dgm:pt modelId="{8D2F370D-7F32-46F8-B40E-7132B3EB2B87}" type="sibTrans" cxnId="{74EB5465-2F90-425D-8647-8FA5C815CFCF}">
      <dgm:prSet custT="1"/>
      <dgm:spPr/>
      <dgm:t>
        <a:bodyPr/>
        <a:lstStyle/>
        <a:p>
          <a:r>
            <a:rPr lang="ru-RU" sz="2000">
              <a:sym typeface="Wingdings 2"/>
            </a:rPr>
            <a:t>4</a:t>
          </a:r>
          <a:endParaRPr lang="ru-RU" sz="2000"/>
        </a:p>
      </dgm:t>
    </dgm:pt>
    <dgm:pt modelId="{49509CE5-ED93-473A-97B2-D57AB1D5272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100</a:t>
          </a:r>
          <a:endParaRPr lang="ru-RU" sz="3200" b="1" dirty="0"/>
        </a:p>
      </dgm:t>
    </dgm:pt>
    <dgm:pt modelId="{3A8853D0-40B2-41C3-B640-60F7DE267946}" type="parTrans" cxnId="{0B628879-986C-4377-8DEB-92A9D47F076E}">
      <dgm:prSet/>
      <dgm:spPr/>
      <dgm:t>
        <a:bodyPr/>
        <a:lstStyle/>
        <a:p>
          <a:endParaRPr lang="ru-RU" sz="2400"/>
        </a:p>
      </dgm:t>
    </dgm:pt>
    <dgm:pt modelId="{45B24BFD-DD5C-4932-BEE4-802F3E3DBE10}" type="sibTrans" cxnId="{0B628879-986C-4377-8DEB-92A9D47F076E}">
      <dgm:prSet custT="1"/>
      <dgm:spPr/>
      <dgm:t>
        <a:bodyPr/>
        <a:lstStyle/>
        <a:p>
          <a:r>
            <a:rPr lang="ru-RU" sz="2000"/>
            <a:t>-79</a:t>
          </a:r>
        </a:p>
      </dgm:t>
    </dgm:pt>
    <dgm:pt modelId="{93D41DAC-746E-4CC4-8462-842BFBC6954A}">
      <dgm:prSet phldrT="[Текст]" custT="1"/>
      <dgm:spPr/>
      <dgm:t>
        <a:bodyPr/>
        <a:lstStyle/>
        <a:p>
          <a:r>
            <a:rPr lang="ru-RU" sz="2800" dirty="0" smtClean="0"/>
            <a:t>21</a:t>
          </a:r>
          <a:endParaRPr lang="ru-RU" sz="2800" dirty="0"/>
        </a:p>
      </dgm:t>
    </dgm:pt>
    <dgm:pt modelId="{B73178A0-FF4D-4FCC-A1C5-A615EF959B3B}" type="parTrans" cxnId="{827362FF-5006-4B8D-AB3D-9B51F560F4F9}">
      <dgm:prSet/>
      <dgm:spPr/>
      <dgm:t>
        <a:bodyPr/>
        <a:lstStyle/>
        <a:p>
          <a:endParaRPr lang="ru-RU" sz="2400"/>
        </a:p>
      </dgm:t>
    </dgm:pt>
    <dgm:pt modelId="{71531630-BC28-467B-9E3F-F2469E751A9F}" type="sibTrans" cxnId="{827362FF-5006-4B8D-AB3D-9B51F560F4F9}">
      <dgm:prSet custT="1"/>
      <dgm:spPr/>
      <dgm:t>
        <a:bodyPr/>
        <a:lstStyle/>
        <a:p>
          <a:r>
            <a:rPr lang="ru-RU" sz="2000" dirty="0">
              <a:sym typeface="Wingdings 2"/>
            </a:rPr>
            <a:t>3</a:t>
          </a:r>
          <a:endParaRPr lang="ru-RU" sz="2000" dirty="0"/>
        </a:p>
      </dgm:t>
    </dgm:pt>
    <dgm:pt modelId="{E74F3FC9-7886-4916-BE4F-330BBB56AA58}" type="pres">
      <dgm:prSet presAssocID="{F718B561-61B5-4B33-B91B-F829BCF5D6D6}" presName="cycle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4A1B65-33EA-48D8-BD65-048A8F3C9A7D}" type="pres">
      <dgm:prSet presAssocID="{61041F61-9187-4AF8-A2DB-9AA219ABE4BB}" presName="node" presStyleLbl="node1" presStyleIdx="0" presStyleCnt="6" custScaleX="66929" custScaleY="71662" custRadScaleRad="103038" custRadScaleInc="-2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D7C44-BBDC-4A3B-BE3A-0894147ED04B}" type="pres">
      <dgm:prSet presAssocID="{82C0D288-CB02-45EA-8FBD-782B61FE65AA}" presName="sibTrans" presStyleLbl="sibTrans2D1" presStyleIdx="0" presStyleCnt="6" custScaleX="151244" custScaleY="123777"/>
      <dgm:spPr/>
      <dgm:t>
        <a:bodyPr/>
        <a:lstStyle/>
        <a:p>
          <a:endParaRPr lang="ru-RU"/>
        </a:p>
      </dgm:t>
    </dgm:pt>
    <dgm:pt modelId="{15E79757-AD66-4CEA-889F-DD47745E24B4}" type="pres">
      <dgm:prSet presAssocID="{82C0D288-CB02-45EA-8FBD-782B61FE65AA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BDCA5FF-5F2C-4743-8C17-5DBC23C255C9}" type="pres">
      <dgm:prSet presAssocID="{4FD98768-3986-41BE-AC2E-ABEFF48A0BFE}" presName="node" presStyleLbl="node1" presStyleIdx="1" presStyleCnt="6" custScaleX="66929" custScaleY="71662" custRadScaleRad="97920" custRadScaleInc="-2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BBE7F-D2C5-4AF6-AADE-91D8A5EE9C16}" type="pres">
      <dgm:prSet presAssocID="{9EF40E8E-ECE7-49D3-BBB9-DD3B80A337AD}" presName="sibTrans" presStyleLbl="sibTrans2D1" presStyleIdx="1" presStyleCnt="6" custScaleX="151244" custScaleY="123777"/>
      <dgm:spPr/>
      <dgm:t>
        <a:bodyPr/>
        <a:lstStyle/>
        <a:p>
          <a:endParaRPr lang="ru-RU"/>
        </a:p>
      </dgm:t>
    </dgm:pt>
    <dgm:pt modelId="{65B405CB-E843-4697-BDAD-19FE9C5C89B6}" type="pres">
      <dgm:prSet presAssocID="{9EF40E8E-ECE7-49D3-BBB9-DD3B80A337AD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23CBA5E-715C-4A16-85BF-3703526E3847}" type="pres">
      <dgm:prSet presAssocID="{DCB1959F-0D05-4C5D-A322-A13A52B72589}" presName="node" presStyleLbl="node1" presStyleIdx="2" presStyleCnt="6" custScaleX="66929" custScaleY="71662" custRadScaleRad="97971" custRadScaleInc="2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27E07-A397-4524-B613-20FA97640BFC}" type="pres">
      <dgm:prSet presAssocID="{FA5FED61-FCB3-490C-BE2A-A063DA19A18F}" presName="sibTrans" presStyleLbl="sibTrans2D1" presStyleIdx="2" presStyleCnt="6" custScaleX="151244" custScaleY="123777"/>
      <dgm:spPr/>
      <dgm:t>
        <a:bodyPr/>
        <a:lstStyle/>
        <a:p>
          <a:endParaRPr lang="ru-RU"/>
        </a:p>
      </dgm:t>
    </dgm:pt>
    <dgm:pt modelId="{0E7159E0-D686-4C8C-9BC4-0255CD06D5E8}" type="pres">
      <dgm:prSet presAssocID="{FA5FED61-FCB3-490C-BE2A-A063DA19A18F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C86BB57-278D-4EB2-85BE-D687C83FB550}" type="pres">
      <dgm:prSet presAssocID="{136DE6D3-ACEA-468F-9173-1B76546EF40A}" presName="node" presStyleLbl="node1" presStyleIdx="3" presStyleCnt="6" custScaleX="66929" custScaleY="71662" custRadScaleRad="100078" custRadScaleInc="4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EC7C9-C59F-4000-9D08-5D0CDF66C1B5}" type="pres">
      <dgm:prSet presAssocID="{8D2F370D-7F32-46F8-B40E-7132B3EB2B87}" presName="sibTrans" presStyleLbl="sibTrans2D1" presStyleIdx="3" presStyleCnt="6" custScaleX="151244" custScaleY="123777"/>
      <dgm:spPr/>
      <dgm:t>
        <a:bodyPr/>
        <a:lstStyle/>
        <a:p>
          <a:endParaRPr lang="ru-RU"/>
        </a:p>
      </dgm:t>
    </dgm:pt>
    <dgm:pt modelId="{D42A18A2-CEEA-4342-9701-01602DDF1247}" type="pres">
      <dgm:prSet presAssocID="{8D2F370D-7F32-46F8-B40E-7132B3EB2B87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AECEC952-4768-44B9-98C5-2C9BA40981E8}" type="pres">
      <dgm:prSet presAssocID="{49509CE5-ED93-473A-97B2-D57AB1D5272D}" presName="node" presStyleLbl="node1" presStyleIdx="4" presStyleCnt="6" custScaleX="66929" custScaleY="71662" custRadScaleRad="96836" custRadScaleInc="-7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E090B-DFAB-40F1-A334-030E69B27672}" type="pres">
      <dgm:prSet presAssocID="{45B24BFD-DD5C-4932-BEE4-802F3E3DBE10}" presName="sibTrans" presStyleLbl="sibTrans2D1" presStyleIdx="4" presStyleCnt="6" custScaleX="151244" custScaleY="123777"/>
      <dgm:spPr/>
      <dgm:t>
        <a:bodyPr/>
        <a:lstStyle/>
        <a:p>
          <a:endParaRPr lang="ru-RU"/>
        </a:p>
      </dgm:t>
    </dgm:pt>
    <dgm:pt modelId="{7A6B4ABA-97AF-476D-B5D7-B8B4C43D84AD}" type="pres">
      <dgm:prSet presAssocID="{45B24BFD-DD5C-4932-BEE4-802F3E3DBE10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5D5328D-66B8-4694-9E9D-72C5E78F093C}" type="pres">
      <dgm:prSet presAssocID="{93D41DAC-746E-4CC4-8462-842BFBC6954A}" presName="node" presStyleLbl="node1" presStyleIdx="5" presStyleCnt="6" custScaleX="66929" custScaleY="7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340E5-5827-4C41-9553-14E6D2371BDB}" type="pres">
      <dgm:prSet presAssocID="{71531630-BC28-467B-9E3F-F2469E751A9F}" presName="sibTrans" presStyleLbl="sibTrans2D1" presStyleIdx="5" presStyleCnt="6" custScaleX="151244" custScaleY="123777"/>
      <dgm:spPr/>
      <dgm:t>
        <a:bodyPr/>
        <a:lstStyle/>
        <a:p>
          <a:endParaRPr lang="ru-RU"/>
        </a:p>
      </dgm:t>
    </dgm:pt>
    <dgm:pt modelId="{5E6C1880-EBD7-4F12-A7DD-07A242CE90D6}" type="pres">
      <dgm:prSet presAssocID="{71531630-BC28-467B-9E3F-F2469E751A9F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827362FF-5006-4B8D-AB3D-9B51F560F4F9}" srcId="{F718B561-61B5-4B33-B91B-F829BCF5D6D6}" destId="{93D41DAC-746E-4CC4-8462-842BFBC6954A}" srcOrd="5" destOrd="0" parTransId="{B73178A0-FF4D-4FCC-A1C5-A615EF959B3B}" sibTransId="{71531630-BC28-467B-9E3F-F2469E751A9F}"/>
    <dgm:cxn modelId="{786D1031-80C8-4201-89D0-11BF52A29876}" type="presOf" srcId="{93D41DAC-746E-4CC4-8462-842BFBC6954A}" destId="{B5D5328D-66B8-4694-9E9D-72C5E78F093C}" srcOrd="0" destOrd="0" presId="urn:microsoft.com/office/officeart/2005/8/layout/cycle2"/>
    <dgm:cxn modelId="{AEA7A893-D1C5-43D9-BEDB-0C694701FFEE}" type="presOf" srcId="{FA5FED61-FCB3-490C-BE2A-A063DA19A18F}" destId="{92C27E07-A397-4524-B613-20FA97640BFC}" srcOrd="0" destOrd="0" presId="urn:microsoft.com/office/officeart/2005/8/layout/cycle2"/>
    <dgm:cxn modelId="{65FB9EEE-F56C-4841-8A6B-690F7704F62B}" srcId="{F718B561-61B5-4B33-B91B-F829BCF5D6D6}" destId="{DCB1959F-0D05-4C5D-A322-A13A52B72589}" srcOrd="2" destOrd="0" parTransId="{674D2B99-A002-4730-B110-C199F3D0E174}" sibTransId="{FA5FED61-FCB3-490C-BE2A-A063DA19A18F}"/>
    <dgm:cxn modelId="{C855B2F1-28BA-416D-82C3-A7ABF236966D}" type="presOf" srcId="{FA5FED61-FCB3-490C-BE2A-A063DA19A18F}" destId="{0E7159E0-D686-4C8C-9BC4-0255CD06D5E8}" srcOrd="1" destOrd="0" presId="urn:microsoft.com/office/officeart/2005/8/layout/cycle2"/>
    <dgm:cxn modelId="{0B628879-986C-4377-8DEB-92A9D47F076E}" srcId="{F718B561-61B5-4B33-B91B-F829BCF5D6D6}" destId="{49509CE5-ED93-473A-97B2-D57AB1D5272D}" srcOrd="4" destOrd="0" parTransId="{3A8853D0-40B2-41C3-B640-60F7DE267946}" sibTransId="{45B24BFD-DD5C-4932-BEE4-802F3E3DBE10}"/>
    <dgm:cxn modelId="{121CEEE3-8E19-4CD4-BA40-85158449700C}" type="presOf" srcId="{4FD98768-3986-41BE-AC2E-ABEFF48A0BFE}" destId="{8BDCA5FF-5F2C-4743-8C17-5DBC23C255C9}" srcOrd="0" destOrd="0" presId="urn:microsoft.com/office/officeart/2005/8/layout/cycle2"/>
    <dgm:cxn modelId="{F926331A-3784-40B4-9A37-DC4780D98A62}" type="presOf" srcId="{82C0D288-CB02-45EA-8FBD-782B61FE65AA}" destId="{344D7C44-BBDC-4A3B-BE3A-0894147ED04B}" srcOrd="0" destOrd="0" presId="urn:microsoft.com/office/officeart/2005/8/layout/cycle2"/>
    <dgm:cxn modelId="{0278DAFD-4EE7-4D72-8CB1-99E3AECCF551}" type="presOf" srcId="{8D2F370D-7F32-46F8-B40E-7132B3EB2B87}" destId="{D42A18A2-CEEA-4342-9701-01602DDF1247}" srcOrd="1" destOrd="0" presId="urn:microsoft.com/office/officeart/2005/8/layout/cycle2"/>
    <dgm:cxn modelId="{98C79906-A964-49BB-8BBD-D04F6DE67A99}" type="presOf" srcId="{71531630-BC28-467B-9E3F-F2469E751A9F}" destId="{5E6C1880-EBD7-4F12-A7DD-07A242CE90D6}" srcOrd="1" destOrd="0" presId="urn:microsoft.com/office/officeart/2005/8/layout/cycle2"/>
    <dgm:cxn modelId="{817EBBF2-AFF1-4ABC-9F07-DA68B9813012}" type="presOf" srcId="{9EF40E8E-ECE7-49D3-BBB9-DD3B80A337AD}" destId="{65B405CB-E843-4697-BDAD-19FE9C5C89B6}" srcOrd="1" destOrd="0" presId="urn:microsoft.com/office/officeart/2005/8/layout/cycle2"/>
    <dgm:cxn modelId="{7924A315-FE95-4925-A944-6AAF5C71D59C}" type="presOf" srcId="{136DE6D3-ACEA-468F-9173-1B76546EF40A}" destId="{4C86BB57-278D-4EB2-85BE-D687C83FB550}" srcOrd="0" destOrd="0" presId="urn:microsoft.com/office/officeart/2005/8/layout/cycle2"/>
    <dgm:cxn modelId="{B2A4C9ED-99DB-4EAE-AE58-FEFE2A854AD2}" type="presOf" srcId="{82C0D288-CB02-45EA-8FBD-782B61FE65AA}" destId="{15E79757-AD66-4CEA-889F-DD47745E24B4}" srcOrd="1" destOrd="0" presId="urn:microsoft.com/office/officeart/2005/8/layout/cycle2"/>
    <dgm:cxn modelId="{83FDE92D-EDB5-4B2F-A670-9FFD52E8A55E}" type="presOf" srcId="{45B24BFD-DD5C-4932-BEE4-802F3E3DBE10}" destId="{7A6B4ABA-97AF-476D-B5D7-B8B4C43D84AD}" srcOrd="1" destOrd="0" presId="urn:microsoft.com/office/officeart/2005/8/layout/cycle2"/>
    <dgm:cxn modelId="{333FD85E-6102-45CE-8749-9C88494C7AB3}" type="presOf" srcId="{61041F61-9187-4AF8-A2DB-9AA219ABE4BB}" destId="{E74A1B65-33EA-48D8-BD65-048A8F3C9A7D}" srcOrd="0" destOrd="0" presId="urn:microsoft.com/office/officeart/2005/8/layout/cycle2"/>
    <dgm:cxn modelId="{CB9E3B5E-445C-4E9C-9E45-9CAC0872042F}" type="presOf" srcId="{DCB1959F-0D05-4C5D-A322-A13A52B72589}" destId="{F23CBA5E-715C-4A16-85BF-3703526E3847}" srcOrd="0" destOrd="0" presId="urn:microsoft.com/office/officeart/2005/8/layout/cycle2"/>
    <dgm:cxn modelId="{31429101-D269-4FF0-8DC4-24C0B6BEB4A0}" srcId="{F718B561-61B5-4B33-B91B-F829BCF5D6D6}" destId="{4FD98768-3986-41BE-AC2E-ABEFF48A0BFE}" srcOrd="1" destOrd="0" parTransId="{FAF1001D-5FD6-49DE-BD81-23B9C280E04E}" sibTransId="{9EF40E8E-ECE7-49D3-BBB9-DD3B80A337AD}"/>
    <dgm:cxn modelId="{1DD276BA-377D-4140-8D2F-24BFEC0B8635}" type="presOf" srcId="{9EF40E8E-ECE7-49D3-BBB9-DD3B80A337AD}" destId="{FB4BBE7F-D2C5-4AF6-AADE-91D8A5EE9C16}" srcOrd="0" destOrd="0" presId="urn:microsoft.com/office/officeart/2005/8/layout/cycle2"/>
    <dgm:cxn modelId="{BAAF9DE6-F58E-418D-A45F-800CE7ABA695}" type="presOf" srcId="{F718B561-61B5-4B33-B91B-F829BCF5D6D6}" destId="{E74F3FC9-7886-4916-BE4F-330BBB56AA58}" srcOrd="0" destOrd="0" presId="urn:microsoft.com/office/officeart/2005/8/layout/cycle2"/>
    <dgm:cxn modelId="{B12E96EE-EACB-4E7D-88F2-0F580EDAADC0}" type="presOf" srcId="{8D2F370D-7F32-46F8-B40E-7132B3EB2B87}" destId="{952EC7C9-C59F-4000-9D08-5D0CDF66C1B5}" srcOrd="0" destOrd="0" presId="urn:microsoft.com/office/officeart/2005/8/layout/cycle2"/>
    <dgm:cxn modelId="{6FEC69B5-2204-4102-B5A9-EAF8E677621F}" srcId="{F718B561-61B5-4B33-B91B-F829BCF5D6D6}" destId="{61041F61-9187-4AF8-A2DB-9AA219ABE4BB}" srcOrd="0" destOrd="0" parTransId="{36D6372E-E478-424A-9A1E-F967E0C69EF6}" sibTransId="{82C0D288-CB02-45EA-8FBD-782B61FE65AA}"/>
    <dgm:cxn modelId="{99E0E38A-CB5D-4C18-98E3-7A366FEAA58A}" type="presOf" srcId="{71531630-BC28-467B-9E3F-F2469E751A9F}" destId="{5B8340E5-5827-4C41-9553-14E6D2371BDB}" srcOrd="0" destOrd="0" presId="urn:microsoft.com/office/officeart/2005/8/layout/cycle2"/>
    <dgm:cxn modelId="{ED0C82D9-E031-402A-836D-6F0CCA0EC436}" type="presOf" srcId="{45B24BFD-DD5C-4932-BEE4-802F3E3DBE10}" destId="{479E090B-DFAB-40F1-A334-030E69B27672}" srcOrd="0" destOrd="0" presId="urn:microsoft.com/office/officeart/2005/8/layout/cycle2"/>
    <dgm:cxn modelId="{156B2EF3-00BD-47DA-919D-EEEFA060AD7C}" type="presOf" srcId="{49509CE5-ED93-473A-97B2-D57AB1D5272D}" destId="{AECEC952-4768-44B9-98C5-2C9BA40981E8}" srcOrd="0" destOrd="0" presId="urn:microsoft.com/office/officeart/2005/8/layout/cycle2"/>
    <dgm:cxn modelId="{74EB5465-2F90-425D-8647-8FA5C815CFCF}" srcId="{F718B561-61B5-4B33-B91B-F829BCF5D6D6}" destId="{136DE6D3-ACEA-468F-9173-1B76546EF40A}" srcOrd="3" destOrd="0" parTransId="{0447468A-9F6D-4DF1-94B0-41463F26EBC9}" sibTransId="{8D2F370D-7F32-46F8-B40E-7132B3EB2B87}"/>
    <dgm:cxn modelId="{8014DDB6-8D71-42A7-99FF-7EBA72A30A34}" type="presParOf" srcId="{E74F3FC9-7886-4916-BE4F-330BBB56AA58}" destId="{E74A1B65-33EA-48D8-BD65-048A8F3C9A7D}" srcOrd="0" destOrd="0" presId="urn:microsoft.com/office/officeart/2005/8/layout/cycle2"/>
    <dgm:cxn modelId="{35E18DF3-5B69-4152-A1BE-3B446C8A3D63}" type="presParOf" srcId="{E74F3FC9-7886-4916-BE4F-330BBB56AA58}" destId="{344D7C44-BBDC-4A3B-BE3A-0894147ED04B}" srcOrd="1" destOrd="0" presId="urn:microsoft.com/office/officeart/2005/8/layout/cycle2"/>
    <dgm:cxn modelId="{2C234792-0DF1-4F98-B9C4-715EDFA06227}" type="presParOf" srcId="{344D7C44-BBDC-4A3B-BE3A-0894147ED04B}" destId="{15E79757-AD66-4CEA-889F-DD47745E24B4}" srcOrd="0" destOrd="0" presId="urn:microsoft.com/office/officeart/2005/8/layout/cycle2"/>
    <dgm:cxn modelId="{AE69ED12-D542-4E8E-9DC5-AFF39980FF55}" type="presParOf" srcId="{E74F3FC9-7886-4916-BE4F-330BBB56AA58}" destId="{8BDCA5FF-5F2C-4743-8C17-5DBC23C255C9}" srcOrd="2" destOrd="0" presId="urn:microsoft.com/office/officeart/2005/8/layout/cycle2"/>
    <dgm:cxn modelId="{4E02580C-ED2F-45CC-BC8F-F6C6BF644FA1}" type="presParOf" srcId="{E74F3FC9-7886-4916-BE4F-330BBB56AA58}" destId="{FB4BBE7F-D2C5-4AF6-AADE-91D8A5EE9C16}" srcOrd="3" destOrd="0" presId="urn:microsoft.com/office/officeart/2005/8/layout/cycle2"/>
    <dgm:cxn modelId="{2DBE9873-C031-4D61-B3D9-011ED0FCA4D3}" type="presParOf" srcId="{FB4BBE7F-D2C5-4AF6-AADE-91D8A5EE9C16}" destId="{65B405CB-E843-4697-BDAD-19FE9C5C89B6}" srcOrd="0" destOrd="0" presId="urn:microsoft.com/office/officeart/2005/8/layout/cycle2"/>
    <dgm:cxn modelId="{1E7EC104-F9A6-46BB-9E26-D009DD47133C}" type="presParOf" srcId="{E74F3FC9-7886-4916-BE4F-330BBB56AA58}" destId="{F23CBA5E-715C-4A16-85BF-3703526E3847}" srcOrd="4" destOrd="0" presId="urn:microsoft.com/office/officeart/2005/8/layout/cycle2"/>
    <dgm:cxn modelId="{620079C5-91B7-4B32-A341-831D75E58735}" type="presParOf" srcId="{E74F3FC9-7886-4916-BE4F-330BBB56AA58}" destId="{92C27E07-A397-4524-B613-20FA97640BFC}" srcOrd="5" destOrd="0" presId="urn:microsoft.com/office/officeart/2005/8/layout/cycle2"/>
    <dgm:cxn modelId="{3650D0A9-17F2-4B03-8923-7F7AD66351C6}" type="presParOf" srcId="{92C27E07-A397-4524-B613-20FA97640BFC}" destId="{0E7159E0-D686-4C8C-9BC4-0255CD06D5E8}" srcOrd="0" destOrd="0" presId="urn:microsoft.com/office/officeart/2005/8/layout/cycle2"/>
    <dgm:cxn modelId="{7A24F7DE-545B-4A50-AD3E-09B9C4E057C5}" type="presParOf" srcId="{E74F3FC9-7886-4916-BE4F-330BBB56AA58}" destId="{4C86BB57-278D-4EB2-85BE-D687C83FB550}" srcOrd="6" destOrd="0" presId="urn:microsoft.com/office/officeart/2005/8/layout/cycle2"/>
    <dgm:cxn modelId="{F1D740D2-B457-4AAC-A7AF-804E7AD0FD09}" type="presParOf" srcId="{E74F3FC9-7886-4916-BE4F-330BBB56AA58}" destId="{952EC7C9-C59F-4000-9D08-5D0CDF66C1B5}" srcOrd="7" destOrd="0" presId="urn:microsoft.com/office/officeart/2005/8/layout/cycle2"/>
    <dgm:cxn modelId="{4EB61543-7825-4108-8F0E-6733E7948E24}" type="presParOf" srcId="{952EC7C9-C59F-4000-9D08-5D0CDF66C1B5}" destId="{D42A18A2-CEEA-4342-9701-01602DDF1247}" srcOrd="0" destOrd="0" presId="urn:microsoft.com/office/officeart/2005/8/layout/cycle2"/>
    <dgm:cxn modelId="{8AA77F43-D5F9-4D18-9594-B5C021D1EC37}" type="presParOf" srcId="{E74F3FC9-7886-4916-BE4F-330BBB56AA58}" destId="{AECEC952-4768-44B9-98C5-2C9BA40981E8}" srcOrd="8" destOrd="0" presId="urn:microsoft.com/office/officeart/2005/8/layout/cycle2"/>
    <dgm:cxn modelId="{FE706DDB-2537-4B96-AB12-B0E6AD229C6E}" type="presParOf" srcId="{E74F3FC9-7886-4916-BE4F-330BBB56AA58}" destId="{479E090B-DFAB-40F1-A334-030E69B27672}" srcOrd="9" destOrd="0" presId="urn:microsoft.com/office/officeart/2005/8/layout/cycle2"/>
    <dgm:cxn modelId="{36D81FD3-9569-44C7-B7E1-ECAA3E8C6B4F}" type="presParOf" srcId="{479E090B-DFAB-40F1-A334-030E69B27672}" destId="{7A6B4ABA-97AF-476D-B5D7-B8B4C43D84AD}" srcOrd="0" destOrd="0" presId="urn:microsoft.com/office/officeart/2005/8/layout/cycle2"/>
    <dgm:cxn modelId="{AD47EAE2-267F-4427-BA61-E05B3F57D76C}" type="presParOf" srcId="{E74F3FC9-7886-4916-BE4F-330BBB56AA58}" destId="{B5D5328D-66B8-4694-9E9D-72C5E78F093C}" srcOrd="10" destOrd="0" presId="urn:microsoft.com/office/officeart/2005/8/layout/cycle2"/>
    <dgm:cxn modelId="{15BEB3BD-03D8-416D-8836-BBF37DD303BD}" type="presParOf" srcId="{E74F3FC9-7886-4916-BE4F-330BBB56AA58}" destId="{5B8340E5-5827-4C41-9553-14E6D2371BDB}" srcOrd="11" destOrd="0" presId="urn:microsoft.com/office/officeart/2005/8/layout/cycle2"/>
    <dgm:cxn modelId="{AFEFC96C-7756-481B-9F88-4714C16DD6B3}" type="presParOf" srcId="{5B8340E5-5827-4C41-9553-14E6D2371BDB}" destId="{5E6C1880-EBD7-4F12-A7DD-07A242CE90D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A1B65-33EA-48D8-BD65-048A8F3C9A7D}">
      <dsp:nvSpPr>
        <dsp:cNvPr id="0" name=""/>
        <dsp:cNvSpPr/>
      </dsp:nvSpPr>
      <dsp:spPr>
        <a:xfrm>
          <a:off x="3516209" y="223314"/>
          <a:ext cx="698439" cy="747831"/>
        </a:xfrm>
        <a:prstGeom prst="ellipse">
          <a:avLst/>
        </a:prstGeom>
        <a:gradFill rotWithShape="1">
          <a:gsLst>
            <a:gs pos="0">
              <a:schemeClr val="accent1"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1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 w="15875" cap="flat" cmpd="sng" algn="ctr">
          <a:solidFill>
            <a:schemeClr val="accent1"/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/>
            <a:t>60</a:t>
          </a:r>
        </a:p>
      </dsp:txBody>
      <dsp:txXfrm>
        <a:off x="3618493" y="332831"/>
        <a:ext cx="493871" cy="528797"/>
      </dsp:txXfrm>
    </dsp:sp>
    <dsp:sp modelId="{344D7C44-BBDC-4A3B-BE3A-0894147ED04B}">
      <dsp:nvSpPr>
        <dsp:cNvPr id="0" name=""/>
        <dsp:cNvSpPr/>
      </dsp:nvSpPr>
      <dsp:spPr>
        <a:xfrm rot="1800014">
          <a:off x="4189262" y="764269"/>
          <a:ext cx="686034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+9</a:t>
          </a:r>
          <a:endParaRPr lang="ru-RU" sz="1900" kern="1200" dirty="0"/>
        </a:p>
      </dsp:txBody>
      <dsp:txXfrm>
        <a:off x="4198023" y="818761"/>
        <a:ext cx="555252" cy="261565"/>
      </dsp:txXfrm>
    </dsp:sp>
    <dsp:sp modelId="{8BDCA5FF-5F2C-4743-8C17-5DBC23C255C9}">
      <dsp:nvSpPr>
        <dsp:cNvPr id="0" name=""/>
        <dsp:cNvSpPr/>
      </dsp:nvSpPr>
      <dsp:spPr>
        <a:xfrm>
          <a:off x="4872145" y="1006172"/>
          <a:ext cx="698439" cy="747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69</a:t>
          </a:r>
          <a:endParaRPr lang="ru-RU" sz="3100" kern="1200" dirty="0"/>
        </a:p>
      </dsp:txBody>
      <dsp:txXfrm>
        <a:off x="4974429" y="1115689"/>
        <a:ext cx="493871" cy="528797"/>
      </dsp:txXfrm>
    </dsp:sp>
    <dsp:sp modelId="{FB4BBE7F-D2C5-4AF6-AADE-91D8A5EE9C16}">
      <dsp:nvSpPr>
        <dsp:cNvPr id="0" name=""/>
        <dsp:cNvSpPr/>
      </dsp:nvSpPr>
      <dsp:spPr>
        <a:xfrm rot="5399986">
          <a:off x="4893568" y="1932700"/>
          <a:ext cx="655600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:3</a:t>
          </a:r>
        </a:p>
      </dsp:txBody>
      <dsp:txXfrm>
        <a:off x="4958959" y="1954497"/>
        <a:ext cx="524818" cy="261565"/>
      </dsp:txXfrm>
    </dsp:sp>
    <dsp:sp modelId="{F23CBA5E-715C-4A16-85BF-3703526E3847}">
      <dsp:nvSpPr>
        <dsp:cNvPr id="0" name=""/>
        <dsp:cNvSpPr/>
      </dsp:nvSpPr>
      <dsp:spPr>
        <a:xfrm>
          <a:off x="4872151" y="2571875"/>
          <a:ext cx="698439" cy="747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23</a:t>
          </a:r>
          <a:endParaRPr lang="ru-RU" sz="3100" kern="1200" dirty="0"/>
        </a:p>
      </dsp:txBody>
      <dsp:txXfrm>
        <a:off x="4974435" y="2681392"/>
        <a:ext cx="493871" cy="528797"/>
      </dsp:txXfrm>
    </dsp:sp>
    <dsp:sp modelId="{92C27E07-A397-4524-B613-20FA97640BFC}">
      <dsp:nvSpPr>
        <dsp:cNvPr id="0" name=""/>
        <dsp:cNvSpPr/>
      </dsp:nvSpPr>
      <dsp:spPr>
        <a:xfrm rot="8987372">
          <a:off x="4290115" y="3092316"/>
          <a:ext cx="610502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-15</a:t>
          </a:r>
        </a:p>
      </dsp:txBody>
      <dsp:txXfrm rot="10800000">
        <a:off x="4412016" y="3146601"/>
        <a:ext cx="479720" cy="261565"/>
      </dsp:txXfrm>
    </dsp:sp>
    <dsp:sp modelId="{4C86BB57-278D-4EB2-85BE-D687C83FB550}">
      <dsp:nvSpPr>
        <dsp:cNvPr id="0" name=""/>
        <dsp:cNvSpPr/>
      </dsp:nvSpPr>
      <dsp:spPr>
        <a:xfrm>
          <a:off x="3600397" y="3312365"/>
          <a:ext cx="698439" cy="747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8</a:t>
          </a:r>
          <a:endParaRPr lang="ru-RU" sz="3100" kern="1200" dirty="0"/>
        </a:p>
      </dsp:txBody>
      <dsp:txXfrm>
        <a:off x="3702681" y="3421882"/>
        <a:ext cx="493871" cy="528797"/>
      </dsp:txXfrm>
    </dsp:sp>
    <dsp:sp modelId="{952EC7C9-C59F-4000-9D08-5D0CDF66C1B5}">
      <dsp:nvSpPr>
        <dsp:cNvPr id="0" name=""/>
        <dsp:cNvSpPr/>
      </dsp:nvSpPr>
      <dsp:spPr>
        <a:xfrm rot="12471113">
          <a:off x="2907829" y="3103831"/>
          <a:ext cx="704016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>
              <a:sym typeface="Wingdings 2"/>
            </a:rPr>
            <a:t>12</a:t>
          </a:r>
          <a:endParaRPr lang="ru-RU" sz="1900" kern="1200"/>
        </a:p>
      </dsp:txBody>
      <dsp:txXfrm rot="10800000">
        <a:off x="3031036" y="3221569"/>
        <a:ext cx="573234" cy="261565"/>
      </dsp:txXfrm>
    </dsp:sp>
    <dsp:sp modelId="{AECEC952-4768-44B9-98C5-2C9BA40981E8}">
      <dsp:nvSpPr>
        <dsp:cNvPr id="0" name=""/>
        <dsp:cNvSpPr/>
      </dsp:nvSpPr>
      <dsp:spPr>
        <a:xfrm>
          <a:off x="2197542" y="2571099"/>
          <a:ext cx="698439" cy="747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96</a:t>
          </a:r>
          <a:endParaRPr lang="ru-RU" sz="3100" kern="1200" dirty="0"/>
        </a:p>
      </dsp:txBody>
      <dsp:txXfrm>
        <a:off x="2299826" y="2680616"/>
        <a:ext cx="493871" cy="528797"/>
      </dsp:txXfrm>
    </dsp:sp>
    <dsp:sp modelId="{479E090B-DFAB-40F1-A334-030E69B27672}">
      <dsp:nvSpPr>
        <dsp:cNvPr id="0" name=""/>
        <dsp:cNvSpPr/>
      </dsp:nvSpPr>
      <dsp:spPr>
        <a:xfrm rot="16200000">
          <a:off x="2218960" y="1956459"/>
          <a:ext cx="655602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:2</a:t>
          </a:r>
        </a:p>
      </dsp:txBody>
      <dsp:txXfrm>
        <a:off x="2284351" y="2109038"/>
        <a:ext cx="524820" cy="261565"/>
      </dsp:txXfrm>
    </dsp:sp>
    <dsp:sp modelId="{B5D5328D-66B8-4694-9E9D-72C5E78F093C}">
      <dsp:nvSpPr>
        <dsp:cNvPr id="0" name=""/>
        <dsp:cNvSpPr/>
      </dsp:nvSpPr>
      <dsp:spPr>
        <a:xfrm>
          <a:off x="2197542" y="1005394"/>
          <a:ext cx="698439" cy="747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48</a:t>
          </a:r>
          <a:endParaRPr lang="ru-RU" sz="3100" kern="1200" dirty="0"/>
        </a:p>
      </dsp:txBody>
      <dsp:txXfrm>
        <a:off x="2299826" y="1114911"/>
        <a:ext cx="493871" cy="528797"/>
      </dsp:txXfrm>
    </dsp:sp>
    <dsp:sp modelId="{5B8340E5-5827-4C41-9553-14E6D2371BDB}">
      <dsp:nvSpPr>
        <dsp:cNvPr id="0" name=""/>
        <dsp:cNvSpPr/>
      </dsp:nvSpPr>
      <dsp:spPr>
        <a:xfrm rot="19759711">
          <a:off x="2865704" y="776594"/>
          <a:ext cx="659550" cy="43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+12</a:t>
          </a:r>
        </a:p>
      </dsp:txBody>
      <dsp:txXfrm>
        <a:off x="2874852" y="897139"/>
        <a:ext cx="528768" cy="261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A1B65-33EA-48D8-BD65-048A8F3C9A7D}">
      <dsp:nvSpPr>
        <dsp:cNvPr id="0" name=""/>
        <dsp:cNvSpPr/>
      </dsp:nvSpPr>
      <dsp:spPr>
        <a:xfrm>
          <a:off x="2860699" y="186885"/>
          <a:ext cx="745504" cy="798224"/>
        </a:xfrm>
        <a:prstGeom prst="ellipse">
          <a:avLst/>
        </a:prstGeom>
        <a:solidFill>
          <a:schemeClr val="lt1"/>
        </a:solidFill>
        <a:ln w="2222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63</a:t>
          </a:r>
          <a:endParaRPr lang="ru-RU" sz="2800" kern="1200" dirty="0"/>
        </a:p>
      </dsp:txBody>
      <dsp:txXfrm>
        <a:off x="2969876" y="303782"/>
        <a:ext cx="527150" cy="564430"/>
      </dsp:txXfrm>
    </dsp:sp>
    <dsp:sp modelId="{344D7C44-BBDC-4A3B-BE3A-0894147ED04B}">
      <dsp:nvSpPr>
        <dsp:cNvPr id="0" name=""/>
        <dsp:cNvSpPr/>
      </dsp:nvSpPr>
      <dsp:spPr>
        <a:xfrm rot="8800730">
          <a:off x="2175713" y="806784"/>
          <a:ext cx="735976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-27</a:t>
          </a:r>
        </a:p>
      </dsp:txBody>
      <dsp:txXfrm rot="10800000">
        <a:off x="2303834" y="861505"/>
        <a:ext cx="596381" cy="279191"/>
      </dsp:txXfrm>
    </dsp:sp>
    <dsp:sp modelId="{8BDCA5FF-5F2C-4743-8C17-5DBC23C255C9}">
      <dsp:nvSpPr>
        <dsp:cNvPr id="0" name=""/>
        <dsp:cNvSpPr/>
      </dsp:nvSpPr>
      <dsp:spPr>
        <a:xfrm>
          <a:off x="1458184" y="1108907"/>
          <a:ext cx="745504" cy="7982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 </a:t>
          </a:r>
          <a:r>
            <a:rPr lang="ru-RU" sz="2800" kern="1200" dirty="0" smtClean="0"/>
            <a:t>36</a:t>
          </a:r>
          <a:endParaRPr lang="ru-RU" sz="2800" kern="1200" dirty="0"/>
        </a:p>
      </dsp:txBody>
      <dsp:txXfrm>
        <a:off x="1567361" y="1225804"/>
        <a:ext cx="527150" cy="564430"/>
      </dsp:txXfrm>
    </dsp:sp>
    <dsp:sp modelId="{FB4BBE7F-D2C5-4AF6-AADE-91D8A5EE9C16}">
      <dsp:nvSpPr>
        <dsp:cNvPr id="0" name=""/>
        <dsp:cNvSpPr/>
      </dsp:nvSpPr>
      <dsp:spPr>
        <a:xfrm rot="5403089">
          <a:off x="1506690" y="2065980"/>
          <a:ext cx="647072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:4</a:t>
          </a:r>
        </a:p>
      </dsp:txBody>
      <dsp:txXfrm rot="10800000">
        <a:off x="1576550" y="2089246"/>
        <a:ext cx="507477" cy="279191"/>
      </dsp:txXfrm>
    </dsp:sp>
    <dsp:sp modelId="{F23CBA5E-715C-4A16-85BF-3703526E3847}">
      <dsp:nvSpPr>
        <dsp:cNvPr id="0" name=""/>
        <dsp:cNvSpPr/>
      </dsp:nvSpPr>
      <dsp:spPr>
        <a:xfrm>
          <a:off x="1456741" y="2714363"/>
          <a:ext cx="745504" cy="798224"/>
        </a:xfrm>
        <a:prstGeom prst="ellipse">
          <a:avLst/>
        </a:prstGeom>
        <a:solidFill>
          <a:schemeClr val="lt1"/>
        </a:solidFill>
        <a:ln w="2222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9</a:t>
          </a:r>
          <a:endParaRPr lang="ru-RU" sz="2800" kern="1200" dirty="0"/>
        </a:p>
      </dsp:txBody>
      <dsp:txXfrm>
        <a:off x="1565918" y="2831260"/>
        <a:ext cx="527150" cy="564430"/>
      </dsp:txXfrm>
    </dsp:sp>
    <dsp:sp modelId="{92C27E07-A397-4524-B613-20FA97640BFC}">
      <dsp:nvSpPr>
        <dsp:cNvPr id="0" name=""/>
        <dsp:cNvSpPr/>
      </dsp:nvSpPr>
      <dsp:spPr>
        <a:xfrm rot="1926690">
          <a:off x="2159912" y="3310285"/>
          <a:ext cx="707815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+16</a:t>
          </a:r>
        </a:p>
      </dsp:txBody>
      <dsp:txXfrm>
        <a:off x="2170590" y="3366246"/>
        <a:ext cx="568220" cy="279191"/>
      </dsp:txXfrm>
    </dsp:sp>
    <dsp:sp modelId="{4C86BB57-278D-4EB2-85BE-D687C83FB550}">
      <dsp:nvSpPr>
        <dsp:cNvPr id="0" name=""/>
        <dsp:cNvSpPr/>
      </dsp:nvSpPr>
      <dsp:spPr>
        <a:xfrm>
          <a:off x="2847833" y="3587382"/>
          <a:ext cx="745504" cy="7982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 </a:t>
          </a:r>
          <a:r>
            <a:rPr lang="ru-RU" sz="2800" kern="1200" dirty="0" smtClean="0"/>
            <a:t>25</a:t>
          </a:r>
          <a:endParaRPr lang="ru-RU" sz="2800" kern="1200" dirty="0"/>
        </a:p>
      </dsp:txBody>
      <dsp:txXfrm>
        <a:off x="2957010" y="3704279"/>
        <a:ext cx="527150" cy="564430"/>
      </dsp:txXfrm>
    </dsp:sp>
    <dsp:sp modelId="{952EC7C9-C59F-4000-9D08-5D0CDF66C1B5}">
      <dsp:nvSpPr>
        <dsp:cNvPr id="0" name=""/>
        <dsp:cNvSpPr/>
      </dsp:nvSpPr>
      <dsp:spPr>
        <a:xfrm rot="19679039">
          <a:off x="3552718" y="3300099"/>
          <a:ext cx="787089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ym typeface="Wingdings 2"/>
            </a:rPr>
            <a:t>4</a:t>
          </a:r>
          <a:endParaRPr lang="ru-RU" sz="2000" kern="1200"/>
        </a:p>
      </dsp:txBody>
      <dsp:txXfrm>
        <a:off x="3563334" y="3430166"/>
        <a:ext cx="647494" cy="279191"/>
      </dsp:txXfrm>
    </dsp:sp>
    <dsp:sp modelId="{AECEC952-4768-44B9-98C5-2C9BA40981E8}">
      <dsp:nvSpPr>
        <dsp:cNvPr id="0" name=""/>
        <dsp:cNvSpPr/>
      </dsp:nvSpPr>
      <dsp:spPr>
        <a:xfrm>
          <a:off x="4324166" y="2664293"/>
          <a:ext cx="745504" cy="798224"/>
        </a:xfrm>
        <a:prstGeom prst="ellipse">
          <a:avLst/>
        </a:prstGeom>
        <a:gradFill rotWithShape="1">
          <a:gsLst>
            <a:gs pos="0">
              <a:schemeClr val="accent3"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3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 w="15875" cap="flat" cmpd="sng" algn="ctr">
          <a:solidFill>
            <a:schemeClr val="accent3"/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100</a:t>
          </a:r>
          <a:endParaRPr lang="ru-RU" sz="3200" b="1" kern="1200" dirty="0"/>
        </a:p>
      </dsp:txBody>
      <dsp:txXfrm>
        <a:off x="4433343" y="2781190"/>
        <a:ext cx="527150" cy="564430"/>
      </dsp:txXfrm>
    </dsp:sp>
    <dsp:sp modelId="{479E090B-DFAB-40F1-A334-030E69B27672}">
      <dsp:nvSpPr>
        <dsp:cNvPr id="0" name=""/>
        <dsp:cNvSpPr/>
      </dsp:nvSpPr>
      <dsp:spPr>
        <a:xfrm rot="16229602">
          <a:off x="4386495" y="2047867"/>
          <a:ext cx="634328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-79</a:t>
          </a:r>
        </a:p>
      </dsp:txBody>
      <dsp:txXfrm>
        <a:off x="4455691" y="2210725"/>
        <a:ext cx="494733" cy="279191"/>
      </dsp:txXfrm>
    </dsp:sp>
    <dsp:sp modelId="{B5D5328D-66B8-4694-9E9D-72C5E78F093C}">
      <dsp:nvSpPr>
        <dsp:cNvPr id="0" name=""/>
        <dsp:cNvSpPr/>
      </dsp:nvSpPr>
      <dsp:spPr>
        <a:xfrm>
          <a:off x="4337853" y="1074796"/>
          <a:ext cx="745504" cy="7982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21</a:t>
          </a:r>
          <a:endParaRPr lang="ru-RU" sz="2800" kern="1200" dirty="0"/>
        </a:p>
      </dsp:txBody>
      <dsp:txXfrm>
        <a:off x="4447030" y="1191693"/>
        <a:ext cx="527150" cy="564430"/>
      </dsp:txXfrm>
    </dsp:sp>
    <dsp:sp modelId="{5B8340E5-5827-4C41-9553-14E6D2371BDB}">
      <dsp:nvSpPr>
        <dsp:cNvPr id="0" name=""/>
        <dsp:cNvSpPr/>
      </dsp:nvSpPr>
      <dsp:spPr>
        <a:xfrm rot="12660594">
          <a:off x="3597664" y="804751"/>
          <a:ext cx="773541" cy="46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ym typeface="Wingdings 2"/>
            </a:rPr>
            <a:t>3</a:t>
          </a:r>
          <a:endParaRPr lang="ru-RU" sz="2000" kern="1200" dirty="0"/>
        </a:p>
      </dsp:txBody>
      <dsp:txXfrm rot="10800000">
        <a:off x="3727283" y="933773"/>
        <a:ext cx="633946" cy="279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790851B-7EFA-4989-92FA-91F0345D546E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1FD6B03-C972-4F41-926C-A0B9FD5776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543800" cy="1524000"/>
          </a:xfrm>
        </p:spPr>
        <p:txBody>
          <a:bodyPr/>
          <a:lstStyle/>
          <a:p>
            <a:pPr algn="ctr"/>
            <a:r>
              <a:rPr lang="ru-RU" sz="6600" dirty="0" smtClean="0"/>
              <a:t>Умножение натуральных чисел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165304"/>
            <a:ext cx="8968257" cy="6926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Васильева Анна Андреевна, учитель математики и информатики ГБОУ школы №552 Пушкинского района Санкт-Петербурга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403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859" y="1029651"/>
            <a:ext cx="689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Ответь на вопросы: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xelius.ru/images/questio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611" y="88993"/>
            <a:ext cx="3693893" cy="290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21240588">
            <a:off x="217485" y="2892017"/>
            <a:ext cx="3668362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Что значит умножить 24 на 5?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34992" y="3278704"/>
            <a:ext cx="3668362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 называют числа, которые перемножают?</a:t>
            </a:r>
          </a:p>
        </p:txBody>
      </p:sp>
      <p:sp>
        <p:nvSpPr>
          <p:cNvPr id="8" name="Прямоугольник 7"/>
          <p:cNvSpPr/>
          <p:nvPr/>
        </p:nvSpPr>
        <p:spPr>
          <a:xfrm rot="804111">
            <a:off x="5722032" y="4171593"/>
            <a:ext cx="3345598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 называют результат умножения?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8433" y="3863391"/>
            <a:ext cx="3668362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Чему равно 1 • n? Чему равно O • n?</a:t>
            </a:r>
          </a:p>
        </p:txBody>
      </p:sp>
      <p:sp>
        <p:nvSpPr>
          <p:cNvPr id="10" name="Прямоугольник 9"/>
          <p:cNvSpPr/>
          <p:nvPr/>
        </p:nvSpPr>
        <p:spPr>
          <a:xfrm rot="21292151">
            <a:off x="2256209" y="4377102"/>
            <a:ext cx="3668362" cy="86736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Сформулируйте переместительное свойство умножения.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 rot="239717">
            <a:off x="4871592" y="5061778"/>
            <a:ext cx="3668362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Запишите переместительное свойство с помощью букв</a:t>
            </a:r>
          </a:p>
        </p:txBody>
      </p:sp>
      <p:sp>
        <p:nvSpPr>
          <p:cNvPr id="12" name="Прямоугольник 11"/>
          <p:cNvSpPr/>
          <p:nvPr/>
        </p:nvSpPr>
        <p:spPr>
          <a:xfrm rot="21437594">
            <a:off x="99935" y="5227840"/>
            <a:ext cx="3280614" cy="9594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Сформулируйте сочетательное свойство умножения.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00838" y="5707567"/>
            <a:ext cx="3668362" cy="745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каких случаях можно опустить знак умножения?</a:t>
            </a:r>
          </a:p>
        </p:txBody>
      </p:sp>
      <p:sp>
        <p:nvSpPr>
          <p:cNvPr id="14" name="Прямоугольник 13"/>
          <p:cNvSpPr/>
          <p:nvPr/>
        </p:nvSpPr>
        <p:spPr>
          <a:xfrm rot="405388">
            <a:off x="3783064" y="2444915"/>
            <a:ext cx="4115286" cy="782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Чему равно m • 1?</a:t>
            </a:r>
          </a:p>
          <a:p>
            <a:pPr lvl="0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Чему равно произведение m • 0?</a:t>
            </a:r>
          </a:p>
        </p:txBody>
      </p:sp>
    </p:spTree>
    <p:extLst>
      <p:ext uri="{BB962C8B-B14F-4D97-AF65-F5344CB8AC3E}">
        <p14:creationId xmlns:p14="http://schemas.microsoft.com/office/powerpoint/2010/main" val="3389126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38822014"/>
              </p:ext>
            </p:extLst>
          </p:nvPr>
        </p:nvGraphicFramePr>
        <p:xfrm>
          <a:off x="-1260648" y="260648"/>
          <a:ext cx="763284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28564357"/>
              </p:ext>
            </p:extLst>
          </p:nvPr>
        </p:nvGraphicFramePr>
        <p:xfrm>
          <a:off x="3419872" y="1628800"/>
          <a:ext cx="633670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 descr="http://ilearner.ru/wp-content/uploads/2012/10/quiz.gif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9050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466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877272"/>
            <a:ext cx="7554416" cy="10870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Математический </a:t>
            </a:r>
            <a:r>
              <a:rPr lang="ru-RU" dirty="0" smtClean="0"/>
              <a:t>диктант</a:t>
            </a:r>
            <a:br>
              <a:rPr lang="ru-RU" dirty="0" smtClean="0"/>
            </a:br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7372" y="326261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1. Представь в виде суммы произведение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· 3 = </a:t>
            </a:r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17+17+17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2. Представь в виде произведения сумму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+ 6 + 6 + 6 = </a:t>
            </a:r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4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3. Найди значение выражения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∙  х,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х = 0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∙ </a:t>
            </a:r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= 0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При каком значении у верно равенство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∙ у = 13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5. Произведение чисел 25 и 248 равно 6200. Чему равно произведение чисел 248 и 25?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6200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01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488832" cy="943000"/>
          </a:xfrm>
        </p:spPr>
        <p:txBody>
          <a:bodyPr/>
          <a:lstStyle/>
          <a:p>
            <a:pPr algn="ctr"/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484784"/>
            <a:ext cx="4614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п.11, №446, 449, 457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6764" y="2967335"/>
            <a:ext cx="7130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урок!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67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191</TotalTime>
  <Words>155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NewsPrint</vt:lpstr>
      <vt:lpstr>Умножение натуральных чисел</vt:lpstr>
      <vt:lpstr>Презентация PowerPoint</vt:lpstr>
      <vt:lpstr>Проверь себя!</vt:lpstr>
      <vt:lpstr>Математический диктант Проверка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натуральных чисел</dc:title>
  <dc:creator>Пользователь Windows</dc:creator>
  <cp:lastModifiedBy>Пользователь Windows</cp:lastModifiedBy>
  <cp:revision>8</cp:revision>
  <dcterms:created xsi:type="dcterms:W3CDTF">2015-11-05T08:20:35Z</dcterms:created>
  <dcterms:modified xsi:type="dcterms:W3CDTF">2015-11-12T13:48:14Z</dcterms:modified>
</cp:coreProperties>
</file>