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76" r:id="rId4"/>
    <p:sldId id="281" r:id="rId5"/>
    <p:sldId id="278" r:id="rId6"/>
    <p:sldId id="265" r:id="rId7"/>
    <p:sldId id="267" r:id="rId8"/>
    <p:sldId id="268" r:id="rId9"/>
    <p:sldId id="269" r:id="rId10"/>
    <p:sldId id="270" r:id="rId11"/>
    <p:sldId id="279" r:id="rId12"/>
    <p:sldId id="280" r:id="rId13"/>
    <p:sldId id="28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73A4-41A0-4116-B948-6EDECDE416B6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B637-7858-46DE-B7BD-73237C445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659" y="1297175"/>
            <a:ext cx="6858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– ВЫСШАЯ ЦЕННОСТЬ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5" name="Picture 1" descr="C:\Documents and Settings\Admin\Мои документы\Мои рисунки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764704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МИР – ВЫСШАЯ ЦЕННОСТЬ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941168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Ильина Елена Ивановна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читель начальных классов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ГБОУ СОШ №29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г. Севастополь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80" y="109631"/>
            <a:ext cx="7886700" cy="8451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защищать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8" descr="148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17562" b="13698"/>
          <a:stretch/>
        </p:blipFill>
        <p:spPr bwMode="auto">
          <a:xfrm>
            <a:off x="312644" y="1072492"/>
            <a:ext cx="1815353" cy="18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2689" y="1072492"/>
            <a:ext cx="6051176" cy="4822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2047" y="3699161"/>
            <a:ext cx="188595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Объединённых Наций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Мои документы\Мои рисунки\images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3071810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каждого, кем бы он ни был, чем бы он ни занимался, есть еще один долг, который требует самоотверженного и верного служения: защищать мир»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Admin\Мои документы\Мои рисунки\images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785794"/>
            <a:ext cx="64294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Мир необходимо защищать.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Мир необходимо сохранять.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Мир  необходимо укреплять.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Admin\Мои документы\Мои рисунки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58" y="394284"/>
            <a:ext cx="78867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Внимание!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Конкурс «Мир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защитить, сохранить, укрепить!»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12" y="189286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выбор: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Раскройте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секрет мира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Изобразите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эмблему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отражающую его основное содержание и предназначение.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Составьте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список добрых дел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которые вы можете сделать сами или вместе со своими одноклассниками.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8" y="1723825"/>
            <a:ext cx="2962696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1048" y="1535567"/>
            <a:ext cx="53149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Дружба, Земля</a:t>
            </a:r>
            <a:r>
              <a:rPr lang="ru-RU" sz="2800" dirty="0" smtClean="0"/>
              <a:t>, </a:t>
            </a:r>
            <a:r>
              <a:rPr lang="ru-RU" sz="2800" dirty="0"/>
              <a:t>дети, спокойствие, беседа, банда, братство, </a:t>
            </a:r>
            <a:r>
              <a:rPr lang="ru-RU" sz="2800" dirty="0" smtClean="0"/>
              <a:t>жизнь, безделье, </a:t>
            </a:r>
            <a:r>
              <a:rPr lang="ru-RU" sz="2800" dirty="0"/>
              <a:t>дружелюбие, лень, обида</a:t>
            </a:r>
            <a:r>
              <a:rPr lang="ru-RU" sz="2800" dirty="0" smtClean="0"/>
              <a:t>, единство</a:t>
            </a:r>
            <a:r>
              <a:rPr lang="ru-RU" sz="2800" dirty="0"/>
              <a:t>, общение, забота</a:t>
            </a:r>
            <a:r>
              <a:rPr lang="ru-RU" sz="2800" dirty="0" smtClean="0"/>
              <a:t>, зло</a:t>
            </a:r>
            <a:r>
              <a:rPr lang="ru-RU" sz="2800" dirty="0"/>
              <a:t>, </a:t>
            </a:r>
            <a:r>
              <a:rPr lang="ru-RU" sz="2800" dirty="0" smtClean="0"/>
              <a:t>труд, перемирие</a:t>
            </a:r>
            <a:r>
              <a:rPr lang="ru-RU" sz="2800" dirty="0"/>
              <a:t>, </a:t>
            </a:r>
            <a:r>
              <a:rPr lang="ru-RU" sz="2800" dirty="0" smtClean="0"/>
              <a:t>тревога, справедливость, ненависть. </a:t>
            </a:r>
            <a:r>
              <a:rPr lang="ru-RU" sz="28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10" y="-115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1" name="Picture 3" descr="C:\Documents and Settings\Admin\Мои документы\Мои рисунки\4826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</a:t>
            </a:r>
            <a:r>
              <a:rPr lang="ru-RU" sz="4400" b="1" dirty="0" smtClean="0">
                <a:solidFill>
                  <a:srgbClr val="FF0000"/>
                </a:solidFill>
              </a:rPr>
              <a:t>МИР</a:t>
            </a:r>
            <a:r>
              <a:rPr lang="ru-RU" sz="4400" dirty="0" smtClean="0"/>
              <a:t> – Вселенная, планета</a:t>
            </a:r>
          </a:p>
          <a:p>
            <a:r>
              <a:rPr lang="ru-RU" sz="4400" dirty="0" smtClean="0"/>
              <a:t>земной шар, а также население, люди земного шара.</a:t>
            </a:r>
          </a:p>
          <a:p>
            <a:r>
              <a:rPr lang="ru-RU" sz="4400" dirty="0" smtClean="0"/>
              <a:t>2. </a:t>
            </a:r>
            <a:r>
              <a:rPr lang="ru-RU" sz="4400" b="1" dirty="0" smtClean="0">
                <a:solidFill>
                  <a:srgbClr val="FF0000"/>
                </a:solidFill>
              </a:rPr>
              <a:t>МИР </a:t>
            </a:r>
            <a:r>
              <a:rPr lang="ru-RU" sz="4400" dirty="0" smtClean="0"/>
              <a:t>– дружеские связи, согласие между кем-либо, отсутствие войны; </a:t>
            </a:r>
            <a:r>
              <a:rPr lang="ru-RU" sz="4400" dirty="0" err="1" smtClean="0"/>
              <a:t>тишина,покой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соглашение о прекращении войны.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Admin\Мои документы\Мои рисунки\images 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1" name="Picture 3" descr="C:\Documents and Settings\Admin\Мои документы\Мои рисунки\скачанные файлы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7358114" cy="4024335"/>
          </a:xfrm>
          <a:prstGeom prst="rect">
            <a:avLst/>
          </a:prstGeom>
          <a:noFill/>
        </p:spPr>
      </p:pic>
      <p:pic>
        <p:nvPicPr>
          <p:cNvPr id="37892" name="Picture 4" descr="C:\Documents and Settings\Admin\Мои документы\Мои рисунки\images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00438"/>
            <a:ext cx="557216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Мои документы\Мои рисунки\images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images (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Рисунок 1" descr="colomb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76520"/>
            <a:ext cx="120729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4d51c40d80346_36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4672013"/>
            <a:ext cx="120729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1672482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64" y="333374"/>
            <a:ext cx="1250156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14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29" y="700087"/>
            <a:ext cx="132873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look.com.ua-681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5" y="2673955"/>
            <a:ext cx="121443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ZZnMi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32" y="639580"/>
            <a:ext cx="850106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5" descr="main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97" y="2280860"/>
            <a:ext cx="1486111" cy="1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 descr="7d0ae76d96e3b22c38197e05770995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63" y="2227065"/>
            <a:ext cx="1371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Рисунок 19" descr="information_items_209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" y="2353797"/>
            <a:ext cx="1850231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27" descr="341491_798_36385112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44" y="2403942"/>
            <a:ext cx="110728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1" descr="51f22307-b960-82e4-b960-82eba3090304_photo_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4491318"/>
            <a:ext cx="127873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2" descr="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24" y="4637555"/>
            <a:ext cx="1593056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23" descr="4770028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80" y="211931"/>
            <a:ext cx="1021556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6" descr="LogoDZ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92" y="4584046"/>
            <a:ext cx="2250281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32" descr="53db661a38e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92" y="2449046"/>
            <a:ext cx="10572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369362" y="2006084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422261" y="380630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4422261" y="13531334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4422261" y="15131534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4422261" y="16731734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-30956" y="1833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28" descr="s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38" y="401456"/>
            <a:ext cx="14716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0" descr="k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81" y="248424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1" descr="5LavAN_origin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52" y="4466942"/>
            <a:ext cx="10144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26" y="1112931"/>
            <a:ext cx="5896536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Миротворец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кто способствует сохранению или восстановлению мира.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Волонтёр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человек, который своими действиями безвозмездно помогает другим людям.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Благотворитель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который жертвует средства больницам, школам, музеям, детским домам и т.д.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31" descr="5LavAN_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1" y="1112932"/>
            <a:ext cx="2533781" cy="3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tzavas.gr/sites/biotzavas.gr/files/kalliergeia/elia-istoria-ar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36" y="1456135"/>
            <a:ext cx="4407035" cy="44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967" y="121024"/>
            <a:ext cx="7886700" cy="10892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«Голубь мира»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Художник Пабло Пикассо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Pablo-picasso-la-colombe (194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6" y="1425389"/>
            <a:ext cx="2535643" cy="44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8529" y="6167832"/>
            <a:ext cx="188595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1945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0478" y="6167833"/>
            <a:ext cx="188595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1961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68" y="149972"/>
            <a:ext cx="7886700" cy="8854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Пацифик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4d51c40d80346_36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3" y="1469485"/>
            <a:ext cx="3201030" cy="4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8343" y="5949710"/>
            <a:ext cx="188595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Разработан в 1958 году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249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МИР – ВЫСШАЯ ЦЕННОСТЬ</vt:lpstr>
      <vt:lpstr>Ларец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«Голубь мира» Художник Пабло Пикассо</vt:lpstr>
      <vt:lpstr>Пацифик</vt:lpstr>
      <vt:lpstr>Мир необходимо защищать</vt:lpstr>
      <vt:lpstr>Презентация PowerPoint</vt:lpstr>
      <vt:lpstr>Презентация PowerPoint</vt:lpstr>
      <vt:lpstr>Презентация PowerPoint</vt:lpstr>
      <vt:lpstr> Внимание!  Конкурс «Мир защитить, сохранить, укрепить!»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ЕленаИвановна</cp:lastModifiedBy>
  <cp:revision>28</cp:revision>
  <dcterms:created xsi:type="dcterms:W3CDTF">2015-08-27T09:30:26Z</dcterms:created>
  <dcterms:modified xsi:type="dcterms:W3CDTF">2016-02-06T18:39:53Z</dcterms:modified>
</cp:coreProperties>
</file>