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</a:rPr>
              <a:t>Спортивная олимпиада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2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ktor\Desktop\SAM_44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9"/>
          <a:stretch/>
        </p:blipFill>
        <p:spPr bwMode="auto">
          <a:xfrm>
            <a:off x="0" y="0"/>
            <a:ext cx="91383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6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ktor\Desktop\SAM_4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" y="-245208"/>
            <a:ext cx="9116615" cy="71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ktor\Desktop\SAM_4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0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Спортивная олимпиада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Спортивная олимпиада</dc:title>
  <dc:creator>Lektor</dc:creator>
  <cp:lastModifiedBy>Lektor</cp:lastModifiedBy>
  <cp:revision>1</cp:revision>
  <dcterms:created xsi:type="dcterms:W3CDTF">2016-02-04T15:06:33Z</dcterms:created>
  <dcterms:modified xsi:type="dcterms:W3CDTF">2016-02-04T15:10:31Z</dcterms:modified>
</cp:coreProperties>
</file>