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42" autoAdjust="0"/>
    <p:restoredTop sz="86322" autoAdjust="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46359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ym typeface="Symbol"/>
              </a:rPr>
              <a:t/>
            </a:r>
            <a:br>
              <a:rPr lang="ru-RU" sz="3100" dirty="0" smtClean="0">
                <a:sym typeface="Symbol"/>
              </a:rPr>
            </a:br>
            <a:r>
              <a:rPr lang="ru-RU" sz="3100" dirty="0" smtClean="0">
                <a:sym typeface="Symbol"/>
              </a:rPr>
              <a:t>Структура урока</a:t>
            </a:r>
            <a:br>
              <a:rPr lang="ru-RU" sz="3100" dirty="0" smtClean="0">
                <a:sym typeface="Symbol"/>
              </a:rPr>
            </a:br>
            <a:r>
              <a:rPr lang="ru-RU" sz="3100" dirty="0">
                <a:sym typeface="Symbol"/>
              </a:rPr>
              <a:t/>
            </a:r>
            <a:br>
              <a:rPr lang="ru-RU" sz="3100" dirty="0">
                <a:sym typeface="Symbol"/>
              </a:rPr>
            </a:br>
            <a:r>
              <a:rPr lang="en-US" sz="3100" dirty="0" smtClean="0">
                <a:sym typeface="Symbol"/>
              </a:rPr>
              <a:t></a:t>
            </a:r>
            <a:r>
              <a:rPr lang="ru-RU" sz="3100" dirty="0" smtClean="0"/>
              <a:t> </a:t>
            </a:r>
            <a:r>
              <a:rPr lang="ru-RU" sz="3100" dirty="0"/>
              <a:t>Организационный момент</a:t>
            </a:r>
            <a:br>
              <a:rPr lang="ru-RU" sz="3100" dirty="0"/>
            </a:br>
            <a:r>
              <a:rPr lang="en-US" sz="3100" dirty="0">
                <a:sym typeface="Symbol"/>
              </a:rPr>
              <a:t></a:t>
            </a:r>
            <a:r>
              <a:rPr lang="ru-RU" sz="3100" dirty="0"/>
              <a:t> Постановка цели. Мотивационный </a:t>
            </a:r>
            <a:r>
              <a:rPr lang="ru-RU" sz="3100" dirty="0" smtClean="0"/>
              <a:t>момент</a:t>
            </a:r>
            <a:br>
              <a:rPr lang="ru-RU" sz="3100" dirty="0" smtClean="0"/>
            </a:br>
            <a:r>
              <a:rPr lang="en-US" sz="3100" dirty="0">
                <a:sym typeface="Symbol"/>
              </a:rPr>
              <a:t></a:t>
            </a:r>
            <a:r>
              <a:rPr lang="ru-RU" sz="3100" dirty="0"/>
              <a:t> Актуализация опорных </a:t>
            </a:r>
            <a:r>
              <a:rPr lang="ru-RU" sz="3100" dirty="0" smtClean="0"/>
              <a:t>знаний</a:t>
            </a:r>
            <a:br>
              <a:rPr lang="ru-RU" sz="3100" dirty="0" smtClean="0"/>
            </a:br>
            <a:r>
              <a:rPr lang="en-US" sz="3100" dirty="0">
                <a:sym typeface="Symbol"/>
              </a:rPr>
              <a:t></a:t>
            </a:r>
            <a:r>
              <a:rPr lang="en-US" sz="3100" dirty="0"/>
              <a:t>V</a:t>
            </a:r>
            <a:r>
              <a:rPr lang="ru-RU" sz="3100" dirty="0"/>
              <a:t> Систематизация и обобщение знаний.</a:t>
            </a:r>
            <a:br>
              <a:rPr lang="ru-RU" sz="3100" dirty="0"/>
            </a:br>
            <a:r>
              <a:rPr lang="en-US" sz="3100" dirty="0"/>
              <a:t>VI </a:t>
            </a:r>
            <a:r>
              <a:rPr lang="ru-RU" sz="3100" dirty="0"/>
              <a:t>Рефлексия</a:t>
            </a:r>
            <a:br>
              <a:rPr lang="ru-RU" sz="3100" dirty="0"/>
            </a:br>
            <a:r>
              <a:rPr lang="ru-RU" sz="3100" dirty="0"/>
              <a:t>Анализ и выводы.</a:t>
            </a:r>
            <a:br>
              <a:rPr lang="ru-RU" sz="3100" dirty="0"/>
            </a:br>
            <a:r>
              <a:rPr lang="ru-RU" sz="3100" dirty="0"/>
              <a:t>Домашнее задание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ym typeface="Symbol"/>
              </a:rPr>
              <a:t></a:t>
            </a:r>
            <a:r>
              <a:rPr lang="ru-RU" sz="2400" dirty="0"/>
              <a:t> Постановка цели. Мотивационный момент.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+mj-lt"/>
                <a:cs typeface="Times New Roman" pitchFamily="18" charset="0"/>
              </a:rPr>
              <a:t>Мама отправилась в магазин, чтобы купить 2 кг гречки и 2 </a:t>
            </a:r>
            <a:r>
              <a:rPr lang="ru-RU" dirty="0" smtClean="0">
                <a:latin typeface="+mj-lt"/>
                <a:cs typeface="Times New Roman" pitchFamily="18" charset="0"/>
              </a:rPr>
              <a:t>литра </a:t>
            </a:r>
            <a:r>
              <a:rPr lang="ru-RU" dirty="0">
                <a:latin typeface="+mj-lt"/>
                <a:cs typeface="Times New Roman" pitchFamily="18" charset="0"/>
              </a:rPr>
              <a:t>молока. Хватит ли ей 250 рублей</a:t>
            </a:r>
            <a:r>
              <a:rPr lang="ru-RU" dirty="0" smtClean="0">
                <a:latin typeface="+mj-lt"/>
                <a:cs typeface="Times New Roman" pitchFamily="18" charset="0"/>
              </a:rPr>
              <a:t>?</a:t>
            </a:r>
          </a:p>
          <a:p>
            <a:pPr marL="0" lvl="0" indent="0">
              <a:buNone/>
            </a:pPr>
            <a:endParaRPr lang="ru-RU" dirty="0">
              <a:latin typeface="+mj-lt"/>
              <a:cs typeface="Times New Roman" pitchFamily="18" charset="0"/>
            </a:endParaRPr>
          </a:p>
          <a:p>
            <a:pPr lvl="0"/>
            <a:r>
              <a:rPr lang="ru-RU" dirty="0">
                <a:latin typeface="+mj-lt"/>
                <a:cs typeface="Times New Roman" pitchFamily="18" charset="0"/>
              </a:rPr>
              <a:t>Папа отправился в строительный магазин, чтобы купить плинтус для ремонта детской. Сколько плинтуса нужно купить папе?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Мама отправилась в магазин, чтобы купить 2 кг гречки по 72 р за килограмм и  2 л молока по 38 р за литр . Хватит ли ей 250 рублей</a:t>
            </a:r>
            <a:r>
              <a:rPr lang="ru-RU" dirty="0" smtClean="0"/>
              <a:t>?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Папа отправился в строительный магазин, чтобы купить плинтус для ремонта детской. Сколько плинтуса нужно купить папе, если ширина комнаты 5 м, а длина 7м?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ym typeface="Symbol"/>
              </a:rPr>
              <a:t></a:t>
            </a:r>
            <a:r>
              <a:rPr lang="ru-RU" sz="2400" dirty="0"/>
              <a:t> Актуализация опорных знаний.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dirty="0"/>
              <a:t>1 кг муки стоит 52 р. Сколько стоит 3 кг муки?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4 пакета молока стоит 96 р. Сколько стоит 1 пакет?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Сколько сдачи получит Коля со 150 р, если его покупка составила 93 рубля?</a:t>
            </a:r>
          </a:p>
          <a:p>
            <a:pPr marL="514350" lvl="0" indent="-514350">
              <a:buFont typeface="+mj-lt"/>
              <a:buAutoNum type="arabicParenR"/>
            </a:pP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Найдите </a:t>
            </a:r>
            <a:r>
              <a:rPr lang="ru-RU" dirty="0"/>
              <a:t>периметр прямоугольной комнаты, если ее длина 11м, а ширина 9 м.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Вычислите устно: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3∙18 + 3∙82  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15∙108 + 15∙92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2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 </a:t>
            </a:r>
            <a:r>
              <a:rPr lang="ru-RU" dirty="0"/>
              <a:t>Рефлексия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У </a:t>
            </a:r>
            <a:r>
              <a:rPr lang="ru-RU" dirty="0" smtClean="0"/>
              <a:t>Коли </a:t>
            </a:r>
            <a:r>
              <a:rPr lang="ru-RU" dirty="0"/>
              <a:t>было 100 рублей он  купил 3 порции мороженного по 12 р каждое и 3 шоколадки по 19 р каждая и получил сдачу 8 рублей. Как </a:t>
            </a:r>
            <a:r>
              <a:rPr lang="ru-RU" dirty="0" smtClean="0"/>
              <a:t>он должен </a:t>
            </a:r>
            <a:r>
              <a:rPr lang="ru-RU" dirty="0"/>
              <a:t>поступить? Взять сдачу и отправиться домой, или попросить продавца пересчитать? Ответ поясните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Дедушка купил 52 м сетки для ограждения дачного участка, шириной  12 м, а длиной 15 м. </a:t>
            </a:r>
            <a:r>
              <a:rPr lang="ru-RU" dirty="0" smtClean="0"/>
              <a:t>Какой </a:t>
            </a:r>
            <a:r>
              <a:rPr lang="ru-RU" dirty="0"/>
              <a:t>ширины дедушка планировал сделать вход на участок?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9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Придумать </a:t>
            </a:r>
            <a:r>
              <a:rPr lang="ru-RU" dirty="0"/>
              <a:t>задачу на встречное движение, решение которой можно было бы записать </a:t>
            </a:r>
            <a:r>
              <a:rPr lang="ru-RU"/>
              <a:t>одним </a:t>
            </a:r>
            <a:r>
              <a:rPr lang="ru-RU" smtClean="0"/>
              <a:t>действием.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9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235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Структура урока   Организационный момент  Постановка цели. Мотивационный момент  Актуализация опорных знаний V Систематизация и обобщение знаний. VI Рефлексия Анализ и выводы. Домашнее задание  </vt:lpstr>
      <vt:lpstr> Постановка цели. Мотивационный момент. </vt:lpstr>
      <vt:lpstr>Презентация PowerPoint</vt:lpstr>
      <vt:lpstr> Актуализация опорных знаний. </vt:lpstr>
      <vt:lpstr>VI Рефлексия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урока   Организационный момент  Постановка цели. Мотивационный момент  Актуализация опорных знаний V Систематизация и обобщение знаний. VI Рефлексия Анализ и выводы. Домашнее задание</dc:title>
  <dc:creator>Дикий</dc:creator>
  <cp:lastModifiedBy>Ипатова</cp:lastModifiedBy>
  <cp:revision>3</cp:revision>
  <dcterms:created xsi:type="dcterms:W3CDTF">2014-04-07T16:09:30Z</dcterms:created>
  <dcterms:modified xsi:type="dcterms:W3CDTF">2015-01-29T21:26:22Z</dcterms:modified>
</cp:coreProperties>
</file>