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70" r:id="rId4"/>
    <p:sldId id="259" r:id="rId5"/>
    <p:sldId id="275" r:id="rId6"/>
    <p:sldId id="260" r:id="rId7"/>
    <p:sldId id="261" r:id="rId8"/>
    <p:sldId id="262" r:id="rId9"/>
    <p:sldId id="263" r:id="rId10"/>
    <p:sldId id="271" r:id="rId11"/>
    <p:sldId id="264" r:id="rId12"/>
    <p:sldId id="272" r:id="rId13"/>
    <p:sldId id="269" r:id="rId14"/>
    <p:sldId id="265" r:id="rId15"/>
    <p:sldId id="273" r:id="rId16"/>
    <p:sldId id="266" r:id="rId17"/>
    <p:sldId id="274" r:id="rId18"/>
    <p:sldId id="267" r:id="rId19"/>
    <p:sldId id="2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Верите ли вы, что бывают числа счастливые и несчастливые?</c:v>
                </c:pt>
              </c:strCache>
            </c:strRef>
          </c:tx>
          <c:cat>
            <c:strRef>
              <c:f>Лист1!$B$1:$C$1</c:f>
              <c:strCache>
                <c:ptCount val="2"/>
                <c:pt idx="0">
                  <c:v>Да </c:v>
                </c:pt>
                <c:pt idx="1">
                  <c:v>нет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35</c:v>
                </c:pt>
                <c:pt idx="1">
                  <c:v>11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40717592592592605"/>
          <c:w val="0.75122353455818069"/>
          <c:h val="0.58819444444444469"/>
        </c:manualLayout>
      </c:layout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Число 7 является для вас счастливым?</c:v>
                </c:pt>
              </c:strCache>
            </c:strRef>
          </c:tx>
          <c:cat>
            <c:strRef>
              <c:f>Лист1!$B$1:$C$1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15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5110879609891609E-2"/>
          <c:y val="0.34460414808008383"/>
          <c:w val="0.80991212427908177"/>
          <c:h val="0.57624149469069286"/>
        </c:manualLayout>
      </c:layout>
      <c:pie3DChart>
        <c:varyColors val="1"/>
        <c:ser>
          <c:idx val="0"/>
          <c:order val="0"/>
          <c:tx>
            <c:strRef>
              <c:f>Лист2!$A$2</c:f>
              <c:strCache>
                <c:ptCount val="1"/>
                <c:pt idx="0">
                  <c:v>Приносит ли вам число 13 несчастье?</c:v>
                </c:pt>
              </c:strCache>
            </c:strRef>
          </c:tx>
          <c:cat>
            <c:strRef>
              <c:f>Лист2!$B$1:$C$1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Лист2!$B$2:$C$2</c:f>
              <c:numCache>
                <c:formatCode>General</c:formatCode>
                <c:ptCount val="2"/>
                <c:pt idx="0">
                  <c:v>12</c:v>
                </c:pt>
                <c:pt idx="1">
                  <c:v>34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Лист2!$B$4</c:f>
              <c:strCache>
                <c:ptCount val="1"/>
                <c:pt idx="0">
                  <c:v>Приходилось ли вам сталкиваться с мистикой в отношении чисел?</c:v>
                </c:pt>
              </c:strCache>
            </c:strRef>
          </c:tx>
          <c:cat>
            <c:strRef>
              <c:f>Лист2!$C$3:$D$3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Лист2!$C$4:$D$4</c:f>
              <c:numCache>
                <c:formatCode>General</c:formatCode>
                <c:ptCount val="2"/>
                <c:pt idx="0">
                  <c:v>15</c:v>
                </c:pt>
                <c:pt idx="1">
                  <c:v>28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Лист3!$A$2</c:f>
              <c:strCache>
                <c:ptCount val="1"/>
                <c:pt idx="0">
                  <c:v>Влияют ли на вас числа, даты рождения или № дома?</c:v>
                </c:pt>
              </c:strCache>
            </c:strRef>
          </c:tx>
          <c:cat>
            <c:strRef>
              <c:f>Лист3!$B$1:$C$1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Лист3!$B$2:$C$2</c:f>
              <c:numCache>
                <c:formatCode>General</c:formatCode>
                <c:ptCount val="2"/>
                <c:pt idx="0">
                  <c:v>29</c:v>
                </c:pt>
                <c:pt idx="1">
                  <c:v>17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если да то, как положительно или отрицательно?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отрицательно</c:v>
                </c:pt>
                <c:pt idx="1">
                  <c:v>положительно</c:v>
                </c:pt>
                <c:pt idx="2">
                  <c:v>никак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23</c:v>
                </c:pt>
                <c:pt idx="1">
                  <c:v>12</c:v>
                </c:pt>
                <c:pt idx="2">
                  <c:v>11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7A4245-D19E-4DA9-B771-3806566EF307}" type="datetimeFigureOut">
              <a:rPr lang="ru-RU" smtClean="0"/>
              <a:pPr/>
              <a:t>20.01.2014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2BD4BD-EFE3-4CA0-BD48-994F10D816A2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857232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МБОУ «Соколовская ООШ»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6018" y="5143512"/>
            <a:ext cx="6357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Работу выполнила: ученица 7 класса</a:t>
            </a:r>
          </a:p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      Ёлохова Наталья</a:t>
            </a:r>
          </a:p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Руководитель: учитель математики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Вихарева Ольга Григорьевна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428736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    </a:t>
            </a:r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Тема: «Числовые суеверия»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Users\User\Desktop\всё\числовые суеверия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09" y="2714620"/>
            <a:ext cx="4114811" cy="22860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357298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Семь недель 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великого поста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Рим построен на семи холмах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… «И прошли 7 лет изобилия…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 наступили 7 лет голода»</a:t>
            </a:r>
          </a:p>
        </p:txBody>
      </p:sp>
      <p:pic>
        <p:nvPicPr>
          <p:cNvPr id="4098" name="Picture 2" descr="C:\Users\User\Desktop\всё\числовые суеверия\п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1195" y="912403"/>
            <a:ext cx="2500330" cy="1644954"/>
          </a:xfrm>
          <a:prstGeom prst="rect">
            <a:avLst/>
          </a:prstGeom>
          <a:noFill/>
        </p:spPr>
      </p:pic>
      <p:pic>
        <p:nvPicPr>
          <p:cNvPr id="4099" name="Picture 3" descr="C:\Users\User\Desktop\всё\числовые суеверия\def5eb2183ece0b9f76c78afa7307ef7_fu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857496"/>
            <a:ext cx="3810000" cy="3810000"/>
          </a:xfrm>
          <a:prstGeom prst="rect">
            <a:avLst/>
          </a:prstGeom>
          <a:noFill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1000108"/>
            <a:ext cx="2413730" cy="180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4500570"/>
            <a:ext cx="2210102" cy="144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928670"/>
            <a:ext cx="657229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20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Число 13, приносящее несчастье</a:t>
            </a:r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24" y="785794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000240"/>
            <a:ext cx="8286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13-особенно несчастливо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если выпадает на пятницу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13 день распятия Христа.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Иисус Христос был 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тринадцатым участником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тайной вечери вместе 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 12-ю апостолами.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User\Desktop\всё\числовые суеверия\1326431973_friday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500174"/>
            <a:ext cx="3429024" cy="2680872"/>
          </a:xfrm>
          <a:prstGeom prst="rect">
            <a:avLst/>
          </a:prstGeom>
          <a:noFill/>
        </p:spPr>
      </p:pic>
      <p:pic>
        <p:nvPicPr>
          <p:cNvPr id="5123" name="Picture 3" descr="C:\Users\User\Desktop\всё\числовые суеверия\img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429132"/>
            <a:ext cx="295275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42873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 племен майя 13 считалось священным числом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3214686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христианстве 13 – символ предательства.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50057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Само имя Иисуса Христа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по-гречески пишется 13-ю буквами.</a:t>
            </a:r>
          </a:p>
        </p:txBody>
      </p:sp>
      <p:pic>
        <p:nvPicPr>
          <p:cNvPr id="6147" name="Picture 3" descr="C:\Users\User\Desktop\всё\числовые суеверия\10584747524d79e5bde8afe6.011762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571744"/>
            <a:ext cx="2357454" cy="1768090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857760"/>
            <a:ext cx="2928958" cy="1366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1000108"/>
            <a:ext cx="15240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428736"/>
            <a:ext cx="78581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библии перечисляются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13 важных качеств Бога.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 ближнем Востоке и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в Китае 13 до сих пор 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воспринимается как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вторжение в замкнутую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астрологическую систему,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состоящую из 12 знаков зодиака. 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04" y="2643182"/>
            <a:ext cx="300039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User\Desktop\всё\числовые суеверия\1347504230_sueveriya-i-chis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785794"/>
            <a:ext cx="1928826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728" y="928670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</a:t>
            </a:r>
            <a:r>
              <a:rPr lang="ru-RU" sz="24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«Роковая девятка»</a:t>
            </a:r>
            <a:endParaRPr lang="ru-RU" sz="2400" b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2071678"/>
            <a:ext cx="8286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 девяти не будет пути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Жюри на Олимпийских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играх состояло из 9 судей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Существовало 9 покровительниц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науки и искусства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User\Desktop\всё\числовые суеверия\600px-Raffael_0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572008"/>
            <a:ext cx="2928958" cy="2030744"/>
          </a:xfrm>
          <a:prstGeom prst="rect">
            <a:avLst/>
          </a:prstGeom>
          <a:noFill/>
        </p:spPr>
      </p:pic>
      <p:pic>
        <p:nvPicPr>
          <p:cNvPr id="9219" name="Picture 3" descr="C:\Users\User\Desktop\всё\числовые суеверия\MG-3208-9-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357298"/>
            <a:ext cx="3452820" cy="2900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357298"/>
            <a:ext cx="2864439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Девятый вал –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самый грозный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14311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 славян поминки по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усопшему отправлялись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на 9-ый день после его кончины</a:t>
            </a:r>
          </a:p>
        </p:txBody>
      </p:sp>
      <p:pic>
        <p:nvPicPr>
          <p:cNvPr id="8194" name="Picture 2" descr="C:\Users\User\Desktop\всё\числовые суеверия\3964f2e953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000108"/>
            <a:ext cx="3286148" cy="2464611"/>
          </a:xfrm>
          <a:prstGeom prst="rect">
            <a:avLst/>
          </a:prstGeom>
          <a:noFill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071942"/>
            <a:ext cx="3805237" cy="261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928670"/>
            <a:ext cx="500066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20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«Число дьявола»</a:t>
            </a:r>
            <a:endParaRPr lang="ru-RU" sz="2000" b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643050"/>
            <a:ext cx="821537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Герой романа Толстого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Пьер Безухов, подсчитывая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по значению букв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численное значение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имени Наполеона пришел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к выводу, что он и есть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тот зверь, о котором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написано в Библии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 поэтому он, Пьер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Безухов, должен убить Наполеона. </a:t>
            </a:r>
          </a:p>
          <a:p>
            <a:pPr algn="just"/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928802"/>
            <a:ext cx="2795593" cy="3153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357298"/>
            <a:ext cx="807249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Известно, что при жизни Петра I на него смотрели как на антихриста, число которого 666. </a:t>
            </a:r>
          </a:p>
        </p:txBody>
      </p:sp>
      <p:pic>
        <p:nvPicPr>
          <p:cNvPr id="10242" name="Picture 2" descr="C:\Users\User\Desktop\всё\числовые суеверия\Pitare1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000372"/>
            <a:ext cx="2643206" cy="3422953"/>
          </a:xfrm>
          <a:prstGeom prst="rect">
            <a:avLst/>
          </a:prstGeom>
          <a:noFill/>
        </p:spPr>
      </p:pic>
      <p:pic>
        <p:nvPicPr>
          <p:cNvPr id="10243" name="Picture 3" descr="C:\Users\User\Desktop\всё\числовые суеверия\av-384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571876"/>
            <a:ext cx="3143272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785794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    </a:t>
            </a:r>
            <a:r>
              <a:rPr lang="ru-RU" sz="24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Выводы.</a:t>
            </a:r>
            <a:endParaRPr lang="ru-RU" sz="2400" b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643050"/>
            <a:ext cx="8286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Изучила литературу по данному вопросу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Проанализировала всевозможные случаи, связанные с числовыми суевериями среди учащихся 5-9 классов нашей школы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Узнала о происхождении числовых суеверий о том, как их можно объяснить с точки зрения современной науки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Подготовила презентацию и выступление на школьную научно –практическую конференцию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В дальнейшем надеюсь выпустить буклеты по числам 7 и 13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857364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1285860"/>
            <a:ext cx="8358246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/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Цель проекта: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Исследование числовых суеверий.</a:t>
            </a:r>
            <a:endParaRPr kumimoji="0" lang="ru-RU" sz="2800" b="1" i="0" u="none" strike="noStrike" cap="all" normalizeH="0" baseline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071810"/>
            <a:ext cx="8001056" cy="424731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Задачи: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Изучить литературу по данному вопросу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Проанализировать всевозможные случаи, связанные с числовыми суевериями среди 5-9 классов нашей школы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Узнать о происхождении числовых суеверий о том, как их можно объяснить с точки зрения современной науки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142984"/>
            <a:ext cx="80724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Подготовить презентацию и выступление на школьную научно –практическую конференцию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Выпустить буклеты по числам 7 и 13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928934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Обоснование проблемы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: я считаю, что влияние веры в числовые суеверия на жизнь людей существует.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107154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1500174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Актуальность проблемы: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увеличение численности молодежи, верящих в магию</a:t>
            </a:r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3071810"/>
            <a:ext cx="8429684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Гипотеза: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я предполагаю, что числа не оказывают того влияния на жизнь человека, как говорится об этом в различных числовых суевериях.</a:t>
            </a:r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5286388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числа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500174"/>
            <a:ext cx="80010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Методы исследования: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Наблюдение, сравнение, математические расчеты.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Изучение литературы; Интернет- источников.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Обработка информации  (работа в различных программах)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857232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0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Исследование</a:t>
            </a:r>
            <a:endParaRPr lang="ru-RU" sz="2000" b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85720" y="1428736"/>
          <a:ext cx="3857652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714876" y="1428736"/>
          <a:ext cx="4071966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2428860" y="4143380"/>
          <a:ext cx="4046055" cy="2246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571736" y="785794"/>
          <a:ext cx="4086225" cy="225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500034" y="3571876"/>
          <a:ext cx="4086225" cy="238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786314" y="3571876"/>
          <a:ext cx="392909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42984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</a:t>
            </a:r>
            <a:r>
              <a:rPr lang="ru-RU" sz="24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Откуда возникли числовые суеверия?</a:t>
            </a:r>
            <a:endParaRPr lang="ru-RU" sz="2400" b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071678"/>
            <a:ext cx="8286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Древний народ , изучая окружающую природу, решил дать каждому явлению и вещи свое число.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857232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0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Счастливое число 7.</a:t>
            </a:r>
            <a:endParaRPr lang="ru-RU" sz="2400" b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500174"/>
            <a:ext cx="828680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Семь цветов 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радуги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Семь чудес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света 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Семь дней в неделе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Семь музыкальных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нот</a:t>
            </a:r>
          </a:p>
          <a:p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2800" dirty="0" smtClean="0"/>
          </a:p>
          <a:p>
            <a:r>
              <a:rPr lang="ru-RU" sz="2800" dirty="0" smtClean="0"/>
              <a:t> </a:t>
            </a:r>
          </a:p>
        </p:txBody>
      </p:sp>
      <p:pic>
        <p:nvPicPr>
          <p:cNvPr id="3074" name="Picture 2" descr="C:\Users\User\Desktop\всё\числовые суеверия\д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571612"/>
            <a:ext cx="2171700" cy="1428750"/>
          </a:xfrm>
          <a:prstGeom prst="rect">
            <a:avLst/>
          </a:prstGeom>
          <a:noFill/>
        </p:spPr>
      </p:pic>
      <p:pic>
        <p:nvPicPr>
          <p:cNvPr id="3075" name="Picture 3" descr="C:\Users\User\Desktop\всё\числовые суеверия\img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643050"/>
            <a:ext cx="2952750" cy="2209800"/>
          </a:xfrm>
          <a:prstGeom prst="rect">
            <a:avLst/>
          </a:prstGeo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3929066"/>
            <a:ext cx="22860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4714884"/>
            <a:ext cx="2144712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637</TotalTime>
  <Words>579</Words>
  <Application>Microsoft Office PowerPoint</Application>
  <PresentationFormat>Экран (4:3)</PresentationFormat>
  <Paragraphs>111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Учитель</cp:lastModifiedBy>
  <cp:revision>65</cp:revision>
  <dcterms:created xsi:type="dcterms:W3CDTF">2014-01-18T12:33:32Z</dcterms:created>
  <dcterms:modified xsi:type="dcterms:W3CDTF">2014-01-20T04:47:46Z</dcterms:modified>
</cp:coreProperties>
</file>