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6" r:id="rId9"/>
    <p:sldId id="263" r:id="rId10"/>
    <p:sldId id="264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163" autoAdjust="0"/>
  </p:normalViewPr>
  <p:slideViewPr>
    <p:cSldViewPr>
      <p:cViewPr>
        <p:scale>
          <a:sx n="100" d="100"/>
          <a:sy n="100" d="100"/>
        </p:scale>
        <p:origin x="-462" y="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1C9DDC-F294-48B0-83AD-E7CE8F704786}" type="datetimeFigureOut">
              <a:rPr lang="ru-RU" smtClean="0"/>
              <a:t>14.01.2016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25692CD-4385-43EA-96F2-2D723CCA5EA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Капля рубль бережет.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Проект 6 «А» и «Б» классов.</a:t>
            </a:r>
          </a:p>
          <a:p>
            <a:r>
              <a:rPr lang="ru-RU" dirty="0" smtClean="0"/>
              <a:t> ГБОУ « Ш</a:t>
            </a:r>
            <a:r>
              <a:rPr lang="ru-RU" dirty="0" smtClean="0"/>
              <a:t>кола </a:t>
            </a:r>
            <a:r>
              <a:rPr lang="ru-RU" dirty="0" smtClean="0"/>
              <a:t>№ </a:t>
            </a:r>
            <a:r>
              <a:rPr lang="ru-RU" dirty="0" smtClean="0"/>
              <a:t>773 « Центр </a:t>
            </a:r>
            <a:r>
              <a:rPr lang="ru-RU" smtClean="0"/>
              <a:t>образования «Печатники».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829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969419"/>
            <a:ext cx="3822700" cy="2867025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2969419"/>
            <a:ext cx="3822700" cy="2867025"/>
          </a:xfrm>
        </p:spPr>
      </p:pic>
    </p:spTree>
    <p:extLst>
      <p:ext uri="{BB962C8B-B14F-4D97-AF65-F5344CB8AC3E}">
        <p14:creationId xmlns:p14="http://schemas.microsoft.com/office/powerpoint/2010/main" val="3494174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Поняли</a:t>
            </a:r>
            <a:r>
              <a:rPr lang="ru-RU" dirty="0" smtClean="0"/>
              <a:t>, </a:t>
            </a:r>
            <a:r>
              <a:rPr lang="ru-RU" dirty="0" smtClean="0"/>
              <a:t> </a:t>
            </a:r>
            <a:r>
              <a:rPr lang="ru-RU" dirty="0" smtClean="0"/>
              <a:t>для чего нужно экономить </a:t>
            </a:r>
            <a:r>
              <a:rPr lang="ru-RU" dirty="0" smtClean="0"/>
              <a:t>воду.</a:t>
            </a:r>
            <a:endParaRPr lang="ru-RU" dirty="0" smtClean="0"/>
          </a:p>
          <a:p>
            <a:r>
              <a:rPr lang="ru-RU" dirty="0" smtClean="0"/>
              <a:t>Повторили тему по математике:</a:t>
            </a:r>
          </a:p>
          <a:p>
            <a:pPr marL="0" indent="0">
              <a:buNone/>
            </a:pPr>
            <a:r>
              <a:rPr lang="ru-RU" dirty="0" smtClean="0"/>
              <a:t>Единицы объёма. </a:t>
            </a:r>
          </a:p>
          <a:p>
            <a:pPr marL="0" indent="0">
              <a:buNone/>
            </a:pPr>
            <a:r>
              <a:rPr lang="ru-RU" dirty="0" smtClean="0"/>
              <a:t>Изучили тему действие с десятичными </a:t>
            </a:r>
            <a:r>
              <a:rPr lang="ru-RU" dirty="0" smtClean="0"/>
              <a:t>дробями.</a:t>
            </a:r>
            <a:endParaRPr lang="ru-RU" dirty="0" smtClean="0"/>
          </a:p>
          <a:p>
            <a:r>
              <a:rPr lang="ru-RU" dirty="0" smtClean="0"/>
              <a:t>Научились собирать, систематизировать, обрабатывать и представлять информацию.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578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1. </a:t>
            </a:r>
            <a:r>
              <a:rPr lang="ru-RU" sz="2800" dirty="0" smtClean="0"/>
              <a:t>Выполнить измерения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Количество воды </a:t>
            </a:r>
            <a:r>
              <a:rPr lang="ru-RU" sz="2800" dirty="0" err="1" smtClean="0"/>
              <a:t>вытекаемое</a:t>
            </a:r>
            <a:r>
              <a:rPr lang="ru-RU" sz="2800" dirty="0" smtClean="0"/>
              <a:t> из крана.</a:t>
            </a:r>
          </a:p>
          <a:p>
            <a:r>
              <a:rPr lang="ru-RU" sz="2800" dirty="0" err="1" smtClean="0"/>
              <a:t>Количесво</a:t>
            </a:r>
            <a:r>
              <a:rPr lang="ru-RU" sz="2800" dirty="0" smtClean="0"/>
              <a:t> </a:t>
            </a:r>
            <a:r>
              <a:rPr lang="ru-RU" sz="2800" dirty="0" smtClean="0"/>
              <a:t>крано</a:t>
            </a:r>
            <a:r>
              <a:rPr lang="ru-RU" sz="2800" dirty="0" smtClean="0"/>
              <a:t>в </a:t>
            </a:r>
            <a:r>
              <a:rPr lang="ru-RU" sz="2800" dirty="0" smtClean="0"/>
              <a:t>в </a:t>
            </a:r>
            <a:r>
              <a:rPr lang="ru-RU" sz="2800" dirty="0" smtClean="0"/>
              <a:t>школе.</a:t>
            </a:r>
          </a:p>
          <a:p>
            <a:r>
              <a:rPr lang="ru-RU" sz="2800" dirty="0" smtClean="0"/>
              <a:t>2. </a:t>
            </a:r>
            <a:r>
              <a:rPr lang="ru-RU" sz="2800" dirty="0" smtClean="0"/>
              <a:t>Узнать </a:t>
            </a:r>
            <a:r>
              <a:rPr lang="ru-RU" sz="2800" dirty="0" smtClean="0"/>
              <a:t>сколько стоит 1 </a:t>
            </a:r>
            <a:r>
              <a:rPr lang="ru-RU" sz="2800" dirty="0" smtClean="0"/>
              <a:t>м3 </a:t>
            </a:r>
            <a:r>
              <a:rPr lang="ru-RU" sz="2800" dirty="0" smtClean="0"/>
              <a:t>воды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3</a:t>
            </a:r>
            <a:r>
              <a:rPr lang="ru-RU" sz="2800" dirty="0" smtClean="0"/>
              <a:t>. </a:t>
            </a:r>
            <a:r>
              <a:rPr lang="ru-RU" sz="2800" dirty="0" smtClean="0"/>
              <a:t>Выполнить  </a:t>
            </a:r>
            <a:r>
              <a:rPr lang="ru-RU" sz="2800" dirty="0" smtClean="0"/>
              <a:t>подсчет стоимости воды, </a:t>
            </a:r>
            <a:r>
              <a:rPr lang="ru-RU" sz="2800" dirty="0" err="1" smtClean="0"/>
              <a:t>вытикоемой</a:t>
            </a:r>
            <a:r>
              <a:rPr lang="ru-RU" sz="2800" dirty="0" smtClean="0"/>
              <a:t> из </a:t>
            </a:r>
            <a:r>
              <a:rPr lang="ru-RU" sz="2800" dirty="0" smtClean="0"/>
              <a:t>крана.</a:t>
            </a:r>
          </a:p>
          <a:p>
            <a:r>
              <a:rPr lang="ru-RU" sz="2800" dirty="0" smtClean="0"/>
              <a:t>4. Создать презентацию. 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	</a:t>
            </a:r>
            <a:r>
              <a:rPr lang="ru-RU" dirty="0" smtClean="0"/>
              <a:t>План работы над проектом   «Капля рубль бережет».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528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Бережное отношение к воде. Экономия воды в школе.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76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dirty="0" smtClean="0"/>
              <a:t>Четыре </a:t>
            </a:r>
            <a:r>
              <a:rPr lang="ru-RU" sz="2800" dirty="0" smtClean="0"/>
              <a:t>дня. Ничтожное число в математическом плане, для нас означает слишком много, что бы им пренебречь</a:t>
            </a:r>
            <a:r>
              <a:rPr lang="ru-RU" dirty="0" smtClean="0"/>
              <a:t>! </a:t>
            </a:r>
            <a:r>
              <a:rPr lang="ru-RU" sz="2800" dirty="0" smtClean="0"/>
              <a:t>Где мы возьмём новый неиссякаемый источник воды, когда начнём нуждаться в ней больше, чем в благах цивилизации? В Антарктиде?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Но будет ли это возможно через некоторое время, если уже сейчас айсберги таят как следствие повышения температуры? Опреснение воды? Но что же мы собираемся опреснять, если моря превратились в одну большую мусорную свалку? Если даже прибегнуть к этому методу, то совершенно очевидно, что не каждая страна сможет обеспечить своих граждан столь дорогостоящим продуктом.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Как долго мы можем существовать без воды</a:t>
            </a:r>
            <a:r>
              <a:rPr lang="en-US" sz="2800" dirty="0" smtClean="0"/>
              <a:t>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66460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552164"/>
              </p:ext>
            </p:extLst>
          </p:nvPr>
        </p:nvGraphicFramePr>
        <p:xfrm>
          <a:off x="107504" y="1484784"/>
          <a:ext cx="8856984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  <a:gridCol w="2952328"/>
              </a:tblGrid>
              <a:tr h="7286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СТРУЙКА</a:t>
                      </a:r>
                      <a:endParaRPr lang="ru-RU" dirty="0"/>
                    </a:p>
                  </a:txBody>
                  <a:tcPr/>
                </a:tc>
              </a:tr>
              <a:tr h="2914721">
                <a:tc rowSpan="2">
                  <a:txBody>
                    <a:bodyPr/>
                    <a:lstStyle/>
                    <a:p>
                      <a:r>
                        <a:rPr lang="ru-RU" sz="2800" dirty="0" err="1" smtClean="0"/>
                        <a:t>Сабытова</a:t>
                      </a:r>
                      <a:r>
                        <a:rPr lang="ru-RU" sz="2800" dirty="0" smtClean="0"/>
                        <a:t> К.</a:t>
                      </a:r>
                    </a:p>
                    <a:p>
                      <a:r>
                        <a:rPr lang="ru-RU" sz="2800" dirty="0" smtClean="0"/>
                        <a:t>Николаева Л.</a:t>
                      </a:r>
                    </a:p>
                    <a:p>
                      <a:r>
                        <a:rPr lang="ru-RU" sz="2800" dirty="0" err="1" smtClean="0"/>
                        <a:t>Крамская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baseline="0" dirty="0" smtClean="0"/>
                        <a:t>Л.</a:t>
                      </a:r>
                    </a:p>
                    <a:p>
                      <a:r>
                        <a:rPr lang="ru-RU" sz="2800" baseline="0" dirty="0" smtClean="0"/>
                        <a:t>Козлов А.</a:t>
                      </a:r>
                    </a:p>
                    <a:p>
                      <a:r>
                        <a:rPr lang="ru-RU" sz="2800" baseline="0" dirty="0" err="1" smtClean="0"/>
                        <a:t>Геворгян</a:t>
                      </a:r>
                      <a:r>
                        <a:rPr lang="ru-RU" sz="2800" baseline="0" dirty="0" smtClean="0"/>
                        <a:t> Л.</a:t>
                      </a:r>
                    </a:p>
                    <a:p>
                      <a:endParaRPr lang="ru-RU" baseline="0" dirty="0" smtClean="0"/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2л</a:t>
                      </a:r>
                    </a:p>
                    <a:p>
                      <a:r>
                        <a:rPr lang="ru-RU" sz="2800" dirty="0" smtClean="0"/>
                        <a:t>2,</a:t>
                      </a:r>
                      <a:r>
                        <a:rPr lang="ru-RU" sz="2800" baseline="0" dirty="0" smtClean="0"/>
                        <a:t> 1л</a:t>
                      </a:r>
                    </a:p>
                    <a:p>
                      <a:r>
                        <a:rPr lang="ru-RU" sz="2800" baseline="0" dirty="0" smtClean="0"/>
                        <a:t>1, 9л</a:t>
                      </a:r>
                    </a:p>
                    <a:p>
                      <a:r>
                        <a:rPr lang="ru-RU" sz="2800" baseline="0" dirty="0" smtClean="0"/>
                        <a:t>2л</a:t>
                      </a:r>
                    </a:p>
                    <a:p>
                      <a:r>
                        <a:rPr lang="ru-RU" sz="2800" baseline="0" dirty="0" smtClean="0"/>
                        <a:t>2, 5л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10л</a:t>
                      </a:r>
                    </a:p>
                    <a:p>
                      <a:r>
                        <a:rPr lang="ru-RU" sz="2800" dirty="0" smtClean="0"/>
                        <a:t>9, 9л</a:t>
                      </a:r>
                    </a:p>
                    <a:p>
                      <a:r>
                        <a:rPr lang="ru-RU" sz="2800" dirty="0" smtClean="0"/>
                        <a:t>9, 8л</a:t>
                      </a:r>
                    </a:p>
                    <a:p>
                      <a:r>
                        <a:rPr lang="ru-RU" sz="2800" dirty="0" smtClean="0"/>
                        <a:t>10л</a:t>
                      </a:r>
                    </a:p>
                    <a:p>
                      <a:r>
                        <a:rPr lang="ru-RU" sz="2800" dirty="0" smtClean="0"/>
                        <a:t>11л</a:t>
                      </a:r>
                    </a:p>
                  </a:txBody>
                  <a:tcPr/>
                </a:tc>
              </a:tr>
              <a:tr h="146916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             2, 1л                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   10, 14л = 10, 1л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252728"/>
          </a:xfrm>
        </p:spPr>
        <p:txBody>
          <a:bodyPr/>
          <a:lstStyle/>
          <a:p>
            <a:r>
              <a:rPr lang="ru-RU" dirty="0" smtClean="0"/>
              <a:t>Измерения за 1 час.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02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Стоимость 1 м3 воды</a:t>
            </a:r>
          </a:p>
          <a:p>
            <a:pPr marL="0" indent="0">
              <a:buNone/>
            </a:pPr>
            <a:r>
              <a:rPr lang="ru-RU" sz="2400" dirty="0" smtClean="0"/>
              <a:t>Холодная 30, 87р.</a:t>
            </a:r>
          </a:p>
          <a:p>
            <a:pPr marL="0" indent="0">
              <a:buNone/>
            </a:pPr>
            <a:r>
              <a:rPr lang="ru-RU" sz="2400" dirty="0" smtClean="0"/>
              <a:t>Горячая 45р.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Измерения:</a:t>
            </a:r>
            <a:br>
              <a:rPr lang="ru-RU" dirty="0" smtClean="0"/>
            </a:br>
            <a:r>
              <a:rPr lang="ru-RU" dirty="0" smtClean="0"/>
              <a:t>Количество кранов - 50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76591"/>
              </p:ext>
            </p:extLst>
          </p:nvPr>
        </p:nvGraphicFramePr>
        <p:xfrm>
          <a:off x="683568" y="3284984"/>
          <a:ext cx="7776864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193902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Капля</a:t>
                      </a:r>
                    </a:p>
                    <a:p>
                      <a:r>
                        <a:rPr lang="ru-RU" sz="2800" dirty="0" smtClean="0"/>
                        <a:t>2, 1л</a:t>
                      </a:r>
                    </a:p>
                    <a:p>
                      <a:r>
                        <a:rPr lang="ru-RU" sz="2800" dirty="0" smtClean="0"/>
                        <a:t>2. 1л = 2, 1 дм3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Струйка</a:t>
                      </a:r>
                    </a:p>
                    <a:p>
                      <a:r>
                        <a:rPr lang="ru-RU" sz="2800" dirty="0" smtClean="0"/>
                        <a:t>10, 1л</a:t>
                      </a:r>
                    </a:p>
                    <a:p>
                      <a:r>
                        <a:rPr lang="ru-RU" sz="2800" dirty="0" smtClean="0"/>
                        <a:t>10, 1л</a:t>
                      </a:r>
                      <a:r>
                        <a:rPr lang="ru-RU" sz="2800" baseline="0" dirty="0" smtClean="0"/>
                        <a:t> = 10, 1 дм3</a:t>
                      </a:r>
                    </a:p>
                  </a:txBody>
                  <a:tcPr/>
                </a:tc>
              </a:tr>
              <a:tr h="13013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2, 1дм3, = 0, 002.1 дм3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10, 1 дм3 = 0,</a:t>
                      </a:r>
                      <a:r>
                        <a:rPr lang="ru-RU" sz="2800" baseline="0" dirty="0" smtClean="0"/>
                        <a:t> 010.1 дм3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359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0378360"/>
              </p:ext>
            </p:extLst>
          </p:nvPr>
        </p:nvGraphicFramePr>
        <p:xfrm>
          <a:off x="395536" y="1628801"/>
          <a:ext cx="8208910" cy="4536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1461163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800" dirty="0" smtClean="0"/>
                        <a:t>Холодная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800" dirty="0" smtClean="0"/>
                        <a:t>Горячая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88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Струйка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Капелька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Струйка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Капелька</a:t>
                      </a:r>
                      <a:endParaRPr lang="ru-RU" sz="2800" dirty="0"/>
                    </a:p>
                  </a:txBody>
                  <a:tcPr/>
                </a:tc>
              </a:tr>
              <a:tr h="759883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 час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</a:t>
                      </a:r>
                      <a:r>
                        <a:rPr lang="ru-RU" sz="2800" baseline="0" dirty="0" smtClean="0"/>
                        <a:t> 31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 06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1, 53р.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0, 32 р.</a:t>
                      </a:r>
                      <a:endParaRPr lang="ru-RU" sz="2800" dirty="0"/>
                    </a:p>
                  </a:txBody>
                  <a:tcPr/>
                </a:tc>
              </a:tr>
              <a:tr h="759883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 день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7, 48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1,</a:t>
                      </a:r>
                      <a:r>
                        <a:rPr lang="ru-RU" sz="2800" baseline="0" dirty="0" smtClean="0"/>
                        <a:t> </a:t>
                      </a:r>
                      <a:r>
                        <a:rPr lang="ru-RU" sz="2800" baseline="0" dirty="0" smtClean="0"/>
                        <a:t>55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36,</a:t>
                      </a:r>
                      <a:r>
                        <a:rPr lang="ru-RU" sz="2800" baseline="0" dirty="0" smtClean="0"/>
                        <a:t> 72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7, 63 р.</a:t>
                      </a:r>
                      <a:endParaRPr lang="ru-RU" sz="2800" dirty="0"/>
                    </a:p>
                  </a:txBody>
                  <a:tcPr/>
                </a:tc>
              </a:tr>
              <a:tr h="795691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 мес.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224, 5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46, 6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1101, 6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228, 9 р.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Стоимость потери воды из 1 крана.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9272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00783"/>
              </p:ext>
            </p:extLst>
          </p:nvPr>
        </p:nvGraphicFramePr>
        <p:xfrm>
          <a:off x="755576" y="2924944"/>
          <a:ext cx="8064897" cy="309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299"/>
              </a:tblGrid>
              <a:tr h="6729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Холодная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Горячая </a:t>
                      </a:r>
                      <a:endParaRPr lang="ru-RU" dirty="0"/>
                    </a:p>
                  </a:txBody>
                  <a:tcPr/>
                </a:tc>
              </a:tr>
              <a:tr h="672937">
                <a:tc>
                  <a:txBody>
                    <a:bodyPr/>
                    <a:lstStyle/>
                    <a:p>
                      <a:r>
                        <a:rPr lang="ru-RU" dirty="0" smtClean="0"/>
                        <a:t>За год из 50 кранов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134 400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660 600 рублей</a:t>
                      </a:r>
                      <a:endParaRPr lang="ru-RU" dirty="0"/>
                    </a:p>
                  </a:txBody>
                  <a:tcPr/>
                </a:tc>
              </a:tr>
              <a:tr h="672937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 эти средства можно купить.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Интерактивная</a:t>
                      </a:r>
                      <a:r>
                        <a:rPr lang="ru-RU" baseline="0" dirty="0" smtClean="0"/>
                        <a:t> доска</a:t>
                      </a:r>
                      <a:r>
                        <a:rPr lang="en-US" baseline="0" dirty="0" smtClean="0"/>
                        <a:t>/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Компьютер.</a:t>
                      </a:r>
                      <a:endParaRPr lang="ru-RU" dirty="0"/>
                    </a:p>
                  </a:txBody>
                  <a:tcPr/>
                </a:tc>
              </a:tr>
              <a:tr h="107753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r>
                        <a:rPr lang="en-US" baseline="0" dirty="0" smtClean="0"/>
                        <a:t>/</a:t>
                      </a:r>
                      <a:r>
                        <a:rPr lang="ru-RU" baseline="0" dirty="0" smtClean="0"/>
                        <a:t>4</a:t>
                      </a:r>
                      <a:r>
                        <a:rPr lang="ru-RU" dirty="0" smtClean="0"/>
                        <a:t>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   6</a:t>
                      </a:r>
                      <a:r>
                        <a:rPr lang="en-US" dirty="0" smtClean="0"/>
                        <a:t>/22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Стоимость потери воды (струйкой).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72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48880"/>
            <a:ext cx="4170032" cy="3127524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4" y="2636913"/>
            <a:ext cx="4266043" cy="3199532"/>
          </a:xfrm>
        </p:spPr>
      </p:pic>
    </p:spTree>
    <p:extLst>
      <p:ext uri="{BB962C8B-B14F-4D97-AF65-F5344CB8AC3E}">
        <p14:creationId xmlns:p14="http://schemas.microsoft.com/office/powerpoint/2010/main" val="1564553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</TotalTime>
  <Words>453</Words>
  <Application>Microsoft Office PowerPoint</Application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Капля рубль бережет.</vt:lpstr>
      <vt:lpstr> План работы над проектом   «Капля рубль бережет».</vt:lpstr>
      <vt:lpstr>Гипотеза. </vt:lpstr>
      <vt:lpstr>Как долго мы можем существовать без воды?</vt:lpstr>
      <vt:lpstr>Измерения за 1 час.</vt:lpstr>
      <vt:lpstr>Измерения: Количество кранов - 50 </vt:lpstr>
      <vt:lpstr>Стоимость потери воды из 1 крана.</vt:lpstr>
      <vt:lpstr>Стоимость потери воды (струйкой).</vt:lpstr>
      <vt:lpstr>Презентация PowerPoint</vt:lpstr>
      <vt:lpstr>Презентация PowerPoint</vt:lpstr>
      <vt:lpstr>Выводы: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Капля рубль бережет.</dc:title>
  <dc:creator>user</dc:creator>
  <cp:lastModifiedBy>user</cp:lastModifiedBy>
  <cp:revision>13</cp:revision>
  <dcterms:created xsi:type="dcterms:W3CDTF">2016-01-12T11:37:18Z</dcterms:created>
  <dcterms:modified xsi:type="dcterms:W3CDTF">2016-01-14T06:44:40Z</dcterms:modified>
</cp:coreProperties>
</file>