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Тувинский танец на примере танца «</a:t>
            </a:r>
            <a:r>
              <a:rPr lang="ru-RU" i="1" dirty="0" err="1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Бора-Дайым</a:t>
            </a:r>
            <a:r>
              <a:rPr lang="ru-RU" i="1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»</a:t>
            </a:r>
            <a:endParaRPr lang="ru-RU" i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20888"/>
            <a:ext cx="7772400" cy="3960440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1028" name="Picture 4" descr="C:\Users\позитроника\Desktop\iп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472608" cy="3522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Book Antiqua" pitchFamily="18" charset="0"/>
              </a:rPr>
              <a:t>Государственный ансамбль песни и танца «САЯНЫ»</a:t>
            </a:r>
            <a:endParaRPr lang="ru-RU" sz="32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2050" name="Picture 2" descr="C:\Users\позитроника\Desktop\Саян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33670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зитроника\Desktop\1317997310_sayan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69674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Хореографический ансамбль «АЗАС»</a:t>
            </a:r>
            <a:endParaRPr lang="ru-RU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4098" name="Picture 2" descr="C:\Users\позитроника\Desktop\ЮРИКТИН\y_cd25cfc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1138"/>
            <a:ext cx="4680519" cy="4972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зитроника\Desktop\ImnEp0tLbJ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1138"/>
            <a:ext cx="7200799" cy="4972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Ансамбль «</a:t>
            </a:r>
            <a:r>
              <a:rPr lang="ru-RU" i="1" dirty="0" err="1" smtClean="0">
                <a:solidFill>
                  <a:srgbClr val="002060"/>
                </a:solidFill>
                <a:latin typeface="Book Antiqua" pitchFamily="18" charset="0"/>
              </a:rPr>
              <a:t>Эдегей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</a:rPr>
              <a:t>»</a:t>
            </a:r>
            <a:endParaRPr lang="ru-RU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6146" name="Picture 2" descr="C:\Users\позитроника\Desktop\Эдеге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775" y="1572419"/>
            <a:ext cx="5886450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25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Тувинский танец на примере танца «Бора-Дайым»</vt:lpstr>
      <vt:lpstr>Государственный ансамбль песни и танца «САЯНЫ»</vt:lpstr>
      <vt:lpstr>Слайд 3</vt:lpstr>
      <vt:lpstr>Хореографический ансамбль «АЗАС»</vt:lpstr>
      <vt:lpstr>Слайд 5</vt:lpstr>
      <vt:lpstr>Ансамбль «Эдегей»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Тувинский танец на примере танца «Бора-Дайым»</dc:title>
  <dc:creator>позитроника</dc:creator>
  <cp:lastModifiedBy>позитроника</cp:lastModifiedBy>
  <cp:revision>3</cp:revision>
  <dcterms:created xsi:type="dcterms:W3CDTF">2014-09-23T13:09:28Z</dcterms:created>
  <dcterms:modified xsi:type="dcterms:W3CDTF">2014-09-23T13:37:12Z</dcterms:modified>
</cp:coreProperties>
</file>