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89" r:id="rId1"/>
    <p:sldMasterId id="2147484001" r:id="rId2"/>
  </p:sldMasterIdLst>
  <p:sldIdLst>
    <p:sldId id="256" r:id="rId3"/>
    <p:sldId id="274" r:id="rId4"/>
    <p:sldId id="258" r:id="rId5"/>
    <p:sldId id="275" r:id="rId6"/>
    <p:sldId id="276" r:id="rId7"/>
    <p:sldId id="264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0003B8B-E2EC-4551-A9A2-7A2819C07649}">
          <p14:sldIdLst>
            <p14:sldId id="256"/>
            <p14:sldId id="274"/>
            <p14:sldId id="258"/>
            <p14:sldId id="275"/>
            <p14:sldId id="276"/>
            <p14:sldId id="264"/>
            <p14:sldId id="277"/>
            <p14:sldId id="278"/>
            <p14:sldId id="279"/>
            <p14:sldId id="280"/>
            <p14:sldId id="281"/>
            <p14:sldId id="282"/>
            <p14:sldId id="283"/>
          </p14:sldIdLst>
        </p14:section>
        <p14:section name="Раздел без заголовка" id="{ACF7B4EF-A5E2-4B1D-A621-63F5654E41FF}">
          <p14:sldIdLst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urPC" initials="A" lastIdx="2" clrIdx="0">
    <p:extLst>
      <p:ext uri="{19B8F6BF-5375-455C-9EA6-DF929625EA0E}">
        <p15:presenceInfo xmlns:p15="http://schemas.microsoft.com/office/powerpoint/2012/main" userId="Artur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7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24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69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776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325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372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756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870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800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64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340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91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208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24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49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2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9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573" y="515250"/>
            <a:ext cx="10515600" cy="1325563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423081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12192000" cy="39242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791666" y="0"/>
            <a:ext cx="400334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50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3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1/31/2016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56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5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1/31/2016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4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23BD2-A9E3-440D-8877-94306B61F6DE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E7CA2-08B5-449C-9458-5D038AC8C8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43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9651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Странные меры измерения</a:t>
            </a:r>
            <a:endParaRPr lang="ru-RU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33372" y="868180"/>
            <a:ext cx="4325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ЮВАО ГБОУ Школа № 773</a:t>
            </a:r>
          </a:p>
          <a:p>
            <a:pPr algn="ctr"/>
            <a:r>
              <a:rPr lang="ru-RU" b="1" dirty="0" smtClean="0"/>
              <a:t>Центр образования «Печатники» 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178963" y="3819406"/>
            <a:ext cx="428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Проект: Петросяна </a:t>
            </a:r>
            <a:r>
              <a:rPr lang="ru-RU" b="1" i="1" dirty="0" err="1" smtClean="0"/>
              <a:t>Гарегина</a:t>
            </a:r>
            <a:r>
              <a:rPr lang="ru-RU" b="1" i="1" dirty="0" smtClean="0"/>
              <a:t> 5 «Г»</a:t>
            </a:r>
            <a:endParaRPr lang="ru-RU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380900" y="5430981"/>
            <a:ext cx="143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Москва</a:t>
            </a:r>
          </a:p>
          <a:p>
            <a:pPr algn="ctr"/>
            <a:r>
              <a:rPr lang="ru-RU" b="1" dirty="0" smtClean="0"/>
              <a:t>Январь 2016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05184" y="4241861"/>
            <a:ext cx="6106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Руководитель проекта: </a:t>
            </a:r>
            <a:r>
              <a:rPr lang="ru-RU" b="1" i="1" dirty="0" err="1" smtClean="0"/>
              <a:t>Ожигина</a:t>
            </a:r>
            <a:r>
              <a:rPr lang="ru-RU" b="1" i="1" dirty="0" smtClean="0"/>
              <a:t> Ольга Владимировна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375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plastgid.ru/wp-content/uploads/2014/10/uglerodniy-laz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51418" y="1699690"/>
            <a:ext cx="5498836" cy="403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data:image/jpeg;base64,/9j/4AAQSkZJRgABAQAAAQABAAD/2wCEAAkGBxQTEhUUEhQVFRUXGBkaFxUVFBcUFxcXGBcXFxcXFxQYHCggGBolHBQVITEhJSkrLi4uFx8zODMsNygtLisBCgoKDg0OGhAQGiwkHyQsLCwsLCwsLCwsLCwsLCwsLCwsLCwsLCwsLCwsLCwsLCwsLCwsLCwsLCwsLCwsLCwsLP/AABEIAOEA4QMBIgACEQEDEQH/xAAcAAABBQEBAQAAAAAAAAAAAAAEAAECAwUGBwj/xABFEAABAwIDBQUFBgIIBgMBAAABAAIRAyEEMUEFElFhcSKBkbHwBhMyocEjQlJy0eFi8QcUFTNzgpKyJENTY6LSNIPCFv/EABkBAAMBAQEAAAAAAAAAAAAAAAABAgMEBf/EACMRAQEAAgIDAAIDAQEAAAAAAAABAhESIQMxQQQTIjJRYfH/2gAMAwEAAhEDEQA/APKpThMnBSbLGMvC2GUCKTnco8VVs7C9nfPcFDG4su7OQHC11jld3UYZ3eWoCabr0XHbdd/ZGGw7Td7yXAasbkDy3i09y85mf1W7svDvf7oO+F9QU2mct5bXuaHkej/0Y+yrqj2Yms37Jl6YP335b0fhF78YXWf0kbKw9TDPrVaRfUotc5pYd1wEX3nD7giTPC17ErZ2FxmHotaDQqsY0btPddTeQB8IqBxH/isX2+2i+rs5tSi17HYgNpe7cwFz21J+zMHsuHajvGqVx1NRGutPC6tIuIPircGwmoGjUwtPbey3YV7abyHOLAXBv3CZljgciIWRs7+9bfVZzH5WmOPQqlV+3hwIvBnMK2pvb5aXTFgeUrLoEmpJJmRfvR2JqOaZbeASR3lF3Z0WUvxtMc0ghzwc7Rut3hEdwWTisNUY7eOYNiMvFRw9TfaCLT5rQpvI1ny8Fju77YW99p0doB8Co0HzB0uqMZs1tUdkyRlIgjlzTYzGU2i4bPAZ/JYlXa1R1gIHrVPHDK3eJ4423aDqe7IiCDdVU80jVJuc01KZuuq+nXism6cKAN04SUvKdguOqjKlTzHVI3T/AP8AIhwDg43AKwdobE93iadKZ3kfWxWIc8U6VYkgXgWaFTidmV/6xSmrvPOTvwrWMK2MP7Dkm7ivZf6P9gjB4X3YJO84vM8SAPovKNi4jGNxTKD6rZddpiQY4r2f2Zxj6lH7QAPa5zDGR3TYjqi+k77aySSSlRoTpJID45Knh2AuAJgEoobJq/h+af8Aserw+anbWxt4N7WB0GYsFjY98u8042dWj91EbNqcPms8cNXe2eHjsuwhXaeymxhWYHufubrxumAe3PZgHMzC5j+yavD5rU2fi6lB1ODO44PDT8O8MpWlzmPseX0+g8FjMRTYBiKYqACDVw8ki33qJ7Q/y73RY/tD7T4Gm/DM94172VA5tNva3SWupA1PwR7w53sbLP8AZn29wlOn/wARWd7153nu924tmAIbugwAAvMPbB7K+NrV2z7upUDgbglkBoMf5bBLLL/GcX+2+zMQa1XEVY+1qOh7fhO72QA3MDdaPBcthqwDwTou62/tYYhjKNKTRpNAY4sFMkwBeTpy4rk27CuSX2t92c+doKqeO3+sX+yfQeF+Ljcea0HtkuAzLHiPJFjYTSQ4b+lt5rO+4m9vmiqWzWybSTInffMdGj6qp4MkfsjnqNqAGrak9Zaf0VlN7n2BIsuiZsZrbCg88xSrvE/mL4y8+9Gt2QA+HUKjXOyjDVJANsg46CepSv49tlTllLduGfRuo7i9LreyJA3n4Z4ED/lEZ5TLrG4z/nCh7HipG5hi7OS1sxne1W2hgnyWn6/+r5/8ebQFW48F6NV9k2BzmHDVd5on+6qtmM90msQ4/lnosutsbDg7pY6m4mweKzNeYcj9VOeSOJk8FJruS7Q+yrCew4E3yq201qU289VRV9lHi4kjKRuPE/mY8geaX6sj/di5fe5IjDUSSNLrTfsotJG82RoZafAhO3BubeLcRceI6KLhZ7ipnL6q7DYVzXOcPvZlGYam/wB4O1dPTqqzCv7acTXTezOwC/FNrPdJaIEc161gMMKbA1vXvNyuA9k63aC9FYbBVl6Rj7SSSSULJJJJAfObQoVjAspEqG/dYOhkVtpunIALRw7w4SqcbhGuk5HiqME7dtM8OCmWz2xlyxy7G4uvutnXRZppHd3zxv4K7GOlwm0DqnxVg1gNrFynPLvTLy5by0M2Tsk1SC4ODMy5rd6ByGqKxmBoMsHPNju7wiIm5b9EdgsTu0+w8g8iR5LM21P2ZLpnevc5Earo8GMuUlLLcjJpve0kfED6sdNPBGYLaG48PAAI0c0PaZFwRGt/NEYdgMW70bRwLTcW8B5dV32sZWZUr9veplrDbsu7YFrxN+6+t8lcPaHaQH2dQADRj4GcZObAWqzZbSMhfj4pHYTbWEzxvH6qLpcrDPtDtMH+8qHjFSm/lz5+Ki72kx8y44m0HK3ZmDAYBqt87CaSIJAGm+eufDnzVzdgS4kVHAW7O9fKDLiIKWoe3Lu9oMWYkVjHZHYGunwXJiFIe0mLb/1xAH3AIjrTtkunZ7OOv9oY4WMagmRdM32aqEf3hI0iCMsu+3gnotsFvtRjwAG/1oAcGDx3vdyFTW21tCod7/ijmZc1wGUHQCIC6U+yriDNS+ggZWkZcj4eEG+yGYL7g6cDIBgZC4CNQ9uVdtvGSWuJkZh24YvH3io/2nWNy5rSNWtgg/5IBXVN9lBEuJkA9kOF40ETrJHHROfZtjRvEEzkB017pRxhXJzm0druq06bBTY3ckmpnUqEi5e7QWsAPFVYLEuY4EE2+fLmOS6StsUAwG8dOfPNDVtmwDIj1KvaaliDSqsFSkAx2VSmMp/EydOI0tFsqcIztKNJgaYHAydMjCupLk8n8cunV4/5Y9u39mGwQvTKPwjovGtjY11Mgi44FenbE2/SqtAndf8Ahdaeh1Ry3EcdVtJJJJKJJJJAfNtR9lAJ6ououWDoD48EsO7mhMDWlsGxB/ZH1Ch6mFkggwVNjLPC2yxBol4T1hJPNS91BVzad5WfG3NhcLcq0sJXaxkObIIEQYjiqdoVQ9o3WwW3BJsRqCPC/JaOBw4c0SCbWjqqtp0WNYbEE2E2k5xPQE90arfC5c5pd19ZmAxTTY2MejK3MKeBB/TXwusXCbHDRDb8nZz01V2Hozpukc/1n6LvytnthNX06zDC8cfXFGU9eWumnrwXPbP37neMQfiBd/tMo5uJdui7HWvLizXmLeKjlKrTapC2XLwE2HyWk0si7G348Jzj1kFy+H2k4kkMmODt752RWH22cvdTwh46HVGxpvV3Mz923w4aAa5/NSwr6cjepzxO9E34zzHh1WJidr7tzTeSRpf+eqjhNtSbUqk8d0aJ7HF01QU4ADC3vMRIvfr8vACruWtAERMG1xaB/D0ss7E7XIn7Kp6jXuQD9tmZNMg/mb8pKNji36L2gnKDyGmtrjI5TnqrGmG2a3nLeedjmuY/tp0/A3ve0Hwk81acfXMbrWtOlnuPlH8kbHFo4+oSI4C3Ezx56rmtpPiZI7+fPqVXjNpvMg1DbMNbEaZk28ENhqfvAYJ3heLTGU2F9BdOXYuOgjXEmQLXubX5cbFE0winYKmykCHdsukje3ploBvxBaOXbEZXpYxc3m3y7dPi1x6GYUrVoPWThytGkVMGTptle0VWnAJ328HG/c5dbs7bVKrYHdd+F1j3cV5rTci6T1aNPUEl51/XXfid/qKSehp5s5t1EtVzxcqoLmdSosURSRBCUKRpSaCmxivCdPadDNk7QNMHKJtMqj2mxZq04AEhwd2ZJsCCPBxPchokQVI0AGk96McrMpYjLxS/QeBr7zYN+F7jLjl0WvT17Rt/mi3OY/YrnNnwBf4g6CZi2k/utZtYgW7Q1m1uFifNehcpXHcdXTbwTCA7tNNsjvNvYfED5hTp0YEe7dPFtZr78gQPC+YWVQ2m228x4jI2cPlmNO5beBxtJ5+O50I3REHXw8T3rjB2bC1fc+835hwFjuAyIIMhxEcRzWhsvaGFDpfVgBgge7c4zAvYERndXNxDQN0VGk5SHyePyy4ouniT+O9tQRqZ3T39/VFkOWue9q/dvDDTrB0T2N0tz1HPRCezmEBqtLqjGC870k+ABXS4uoCNJ4Q06TERY39aNhcUQfu3n7rTIM2JIvbw42RqK5KfaL3MO3HsdLRG6xwg74/h4SubxBYCN24AFw12cXzC63G4qRDw2bTG7PiAALjms/EVRP3dL6Ta8np33S1BycyaoLhmunqbUqTSfSoYh4Ye1NIUw4WtvDeg81ScWwHOkL8mjhknq7Zp61ARyJJy4A2R0O2DiNnVd4k0wzeP3nhxucjBUHYcsF3a3A7It1/RGYzbTSIaJ7oGV87rHxNcvNzyt+uacsg1ama5c65mPAawjMO9AU2QAB5QMzoiaLlzeTLeVdOGGsWmxkoui5A0KiOpmUQqKYVexyEaVexyqEI3klXvJKtjTjqohVNCsrqNNcroPuqJF1YFXN0gcKybKqVIlAQaMlOqOyeh8lAFSe6WnofJEKs9mBlnvO0CGyHtdERaCIuMtQrK9J4B33mwEuEEGQCJFiM87oyh/wDHI/7ZUdq/BU/+vyavS1NvN3dKcPhd6CXuNhAJFmyTk42F5713Psfs5oxVMVaUCHEbzQ5rgGkgtI7M5eHNcphm/ZU/yN8gjtg7VfhaoqUwHRMsd8JB+ID8JvmONwVjPP3qt74Otwd7UYrfrlsNhpy3W2kkkZaAgZ6KWH2JTdVLBIyvyLA76wsvGVadSu51Owc7e4WdBy0IJg8xOttgj7eQ4tO6zv7DU8r2WM6Ae0VEUmtLHG5IiTFu/NZ2zcTLt1wc4H+Nwj5ov2mdLo5n181TsJsz+Zqf0fGpt7ZHup3STBg9pw8z0WDWpQ6D6suo9uKpkxYGoQe7RcxjfiPVKnDUKTd5thEifHku1pbIoh8e7bG448bgEzdcPgndtn5h5hd/7ztu/wAJ3kQnKmx5zjHEkyeCrDrjqEqlwVBou1RL2v4LlWsKXu5Camue+3VPQ2i5G0nLNZyRVKoqlTY0mFWtKCpPRdMq4jS3vSUfdhJMnLPyVdMqx5VVIaLnbriVAq1guouF0Ep170i7NO3PuUCISNMOSqfCeiqbe3irX5EckCq6Tj7q3/Td4eiltp0Oqt6fRPsntNI/7TvJV7dPbf0b5L048yjsC77Jn5G+QSKrwJ+zp/kb5BXOXnZe69DH0owlOapvYZ95/dbdZ532GblrPkxsLFwroqO7vMLUe8ueJsA1oHc0BdF/rGM/tQvtG/tyVP2du4fmb8rqrbjJdmdOHBT9n8MTvQY5ceivfbPXQz2qqhxF+Jkczmsk1deM/NG7boGRM5D66hZtweSVqtJYY/a0h/E3/cu4rPhz/wDCPzXH4Vs1WcnN+S6jFPvU/wAP6hOek1xeKbBPVUj4h60RGOsVVRFye5QsewWHRO+nqmpnJXNXO6FVMohirfT1ClTcqgEMfxRVGrZCNCtpu/cfoqlTYL98OKdD745pJ7LTnuPgp0ReVB3AaK+iLLBtUmuUHBO7RSjNCQ/FM7L11TnXqo1XQD60Qo1I2k6qbqiryhTJSFivYBsf8N3+1V7azd+Vv+1NsOpH+h3zbCW2TF85ptI7xbzleni8zL2MwX92z8o8lcSs7D45jGMBlxAE7oytlJV2Fxm+cgALnMmAJPlHeuHLC8q7JnJIeg6Kjp5fTJdBTpb5LssojgABfjkubYYqOuDzHUaadF0uCct5PlY5X6AxrS54E3dAvx+HzCt2D94a9mDzvYqe1WtD6TjYTJ7jdQ9n2yHAixjqIFiPFVf8KX6L2tVJBBF448lgELS2vVIMTMLH97dRelzsdg/jC0KmNu9p1aAD3rKwDzv+St2gLlOF9C4+5CamIVZdxVjTdSoYxWsOiFY719UQwrndFi0H19Uns1H804SBjpw4Jykem9W9FU5moTseqgX++PBJQ70k9kxefFEMNlRTbIV1MfosWtSZlJTA+advBN+qaVDvqoONj3p3evFVvPZ9cSkoi2YPrJSoulQa7sDuUKT4cgLdj4emb1KhpjcMHcL72iwTY33Re0lznxTpA2iXNa0PbvG8QCJjghKbpYN2+7AM6GBOSrrUyCDa/C916cuvTy7N3sVtWlQhvuQ/egbxMbp5htzvG03hXbEa0b2/w5R0PKYP+UDVZ7MO45/Na2y8EHO+0dutFzzA0HMpe7vR+prY72koU242uKMbgfA3cvhaXAcg4kdyOwYO7ksfD1d573HNzyZ8F0eDpyLDTQOP05KZj2eWXTO2wHEN7Jy0E69U+w2uvY+CI2nh43QSbA5teMu7mn2PRzI8nHX8t0+PZb6Zu2qbt7I+CxHZrp9oCHGHCepE5anqs9zZkfFFxMPt4GT4aqbhteOfQXAGSrcS65BU8NhxvGGx+WfC9vqoYigd45d+fiFPGq5QDUKdjlGpTINwR1+h17lFzrjqPNTkvEaCrqTvX0QbHaK9pXK6hrHKwD19EJTf6+qIa5NKbTGWXDgpPYDcJhf1moAx08k9g8FJS95yTphlt/mpwoEKTVmtNKMuqYpE3QQXT1xUCez64qWnrioaHvSUrpHsdyQYSRGv1TNHZjqnpviJtcCeE2B8VWM3ZE5XUtBbMfDqjdC71HVbLKY0gd3lCy/6vuOJH3vkiKeJLcl6G+Pt59nK7jWo0BaLXzPkOvNW0aUuMtMAGJtJiBzzusluJJ+93H9U7MQZgugcAf0R+yeyvjo+BTga6x3LZwmPaG/C09Z6rmKlWVoYd/ZU8907j00dobVb2ZpsjhBVuy8cz8DfXSFz20KgPhCv2O63RPl2Vxmmjj8a0kiIvo531NllOLSbX8OM5qGMf2igGugkeHRTclTFs4N0ZH1pHP1yTV69zpp1tyQGFxBBz8U1TF3vxTmUPiK97nHKR909WzfX9kHWg3HWOn0Sc/11VuCbLhP8zoPFLKbmjxurtGm6equY5BNsTGQPy/RGNMrirtWD+SvYUOFYx3rigCmuVh9c1Q0q1rk0o7rUlZKdA2zG3E/JSUaBvCZ2ZUrWaKNXNS0VTzceuKCUNPZ8Um6pmDs+PmpNzKSg516qqqJa6OHkZVw16qFLNOXV2Vm5osFiAQQc4tz/AHUN1DsG66Dl9CtfD094cZXo2c5t539LpnVARdQD7rXdsuYLHEE6ESO8+OmiHqbOqg/A1/QwfCQdeCzuFipnKqp1MlpU3WWU2xhzHC+WvgQtVtTDgEF9ZjpydRHzIfM9yeMTlQWON+5F7Kdbr5rP2gWTLH7wt90tPgQj9kvogH3tYMuLBlRx+TY+acnYyvQTFv7aEqm/RE46pRLzuPLm3uGEdLEjNDHtRAJ5a/JTYqURQCatSJBIBjoitkGsHdmmwTberAhrdZuQNOB6IjE4VxLzUrtdPaLaLXNaXXgEFrQNcgdYRx6HJk0nAfEegFz+ysq1iOXATlzV7mNZk2BHxHtHx09ZoFh33chc8+Cf9Zs5/O6G1KfZDhoL8wpUzqFVh37p3T8J+U/RSaN0rjrtgpl1IHxVTbK3zSC6mbefL9la0oZpi47wiG3+n6IJbKSrhOgAWfGOiZ+aeke0O9O/4klJ6BUOz9cP3V7TZD1TG90+iKIrb8ITjM9/0SAsO5Q19fiCRonXqn2fhnVajWMEucbfUnkoVMz1XZf0X7O95VqP1Aa0HgDLneTVeGPK6TnlxxtHYb2CpvplkFzznUy3Ty0jlrzXO7Y9m6+CdNVp3NK1O7Te29wPI905r3CnSDRDRACCxe0qLZa9wOhGY6HRduF4+nn5fy9vHcPXvm1wzn4XWysbHNWvrtGe83W7ZyPG4JyvyXebR9hMJX7dHeok60j2D1pmwHSFw/tR7K4jA0/emqypTkDeG818nKWEEaRO8tec+s+H+M4YimIDSIvF9bR00RB2k8/815aMhvEgdJsNPRXNO2j+IeLZ+fd5phjWE5DuP796XKU+Fnts1ofG9BsfiAN/DkjsJjH0xutLQLH4GH5kZW8lzjMQzj/5H9UzsQwan/USjotN6tinEneMnjAvxiAInPuQv9YGp7pz7pWM7FMHDxnvgpm4ofdaD0aT88lNsVMa2BiWTbtH+ETf1CpqYzkGze9ye4dEExtV53fhtPaMan8PNJmDm7yXHUZDwHMQoy8uMaY+LKlLqh7MnQucLDoNSrmUd0QNPmi8MRG7EadE72/uuXPyXJ1YYTEE4KxpkQc9OaVRmngq92RzGR5qGoig7Qq9Z/vbgnoeqPYZEopJNcrGPjoc/wBVSbGVOUjE2/EnQ270TplpSTDx18wnxI7SVfU8CrcQ3tD1oUjQZkhsUey5GNFu9B129nqUhPZwMvWiraL+H6q5zb+Pkq6Yv4fVJSL23PcvQf6Hao367DnDXDpO6f8A8+K4KLn1wWl7PbWdhMSys0SBIe0feYY3h1yI5gLTx5ayR5MeWOnutUGDGcLjP7DO+d55IJk2uZ5rrdnY6nXpipScHNOo05EaHkUQaY4DwXZK8+wLs6huMgCBaByC5L+lyuBgdzWpUbA5NlxPyA712GPx1OiwvqvDGjjmTwaMyeQXjXtdtl2NrF5BbTaCKbDmBNyf4jaegF4lR5M5I08eFt24yrRJaR6te6Ew1ajPaJbI+cdMlu4nD9gwNDbx/RZ2CpU3NIdJP3SCO/ea6x6yOhWn42rKX5PSbMMwMtVpPJIybUkcZJZ5FD4rDjfMOYABOo+S0KOy2Fljm7INJB52sq8VsymKh3iczJ3QD/qOfzXZZLP/ABxzLtlYaHPhhkC5NwLXgLeps3mkcO0Pr8kBgmg1QGiAAbC/IEmBr9c1rUGbvccuX8ivO/J6yeh+P3ijh/uu1aYPQ2/9fEq+tSvyPo/QqD4a4/hOfQ6jpmiKhsJz+osR5rmbfQeRvxg9eKJPHuPXQ/RRr05BjUfMZFV4WpvC+tiOfryQr2epTshniL+KLaTkcxnz4HwVVVt+RSVA7gNdbH6FW4d26YPch6hIt65Ihw32hwzHnqEwKIUWnRV4arvCNVYVIS3eaShKSDKtr3K557Q9aFU1jf8A0+asce13fRASabdx9fNDVs2DmiB8J7kPU+NvQ+X7oESJz6JqIv4eRUnZHuT4bNSomi7lcKcx69ZKulm5EUHXCRtnYO+ztU3uYdS0kT14rpaW3q+RrOPPdZPiGrl8NV3ZU6GJuVrNz6yy1fg3aY944Oe5zjxc4u1vE5LExOHAP+r6FaLq0x3+aDxbvPzslYUrM90IHX6whnbGBILddDpabHREufn1KvpPjx87fVV487jek+TCZTsPT2eWtaCG/F5KnF4Pee4gAA6ZDwWk55QtZy6L+Tlpz4/j47BbLwzWh0fFx9c1difiB0cP38p8FVh3RU6/W6Irs7J4tMjz8lhcrl3XRMZj6D1nyB/DbuPr5K1gO6BfiP8ALb5hUOF+vkcvnKvwzpZBzb9MvkpVV1JkCD3dNPBDe73Xn8LvkUUy4ngmewOkJFEKoyd3Hp+yi9mitpG1+hUA2LcPJBwDWZI81DDv3baGx+hRlVuvihXsg8klkWbhtrkefAoxjpv4oTMFpzFweinhqv7jmmBFklZISSLYetmOrfNWn4j0SSQaR+HvHkhx/edx+iSSQiX3T1+inh/qfNJJJRUsyr8LmUySIKPdl3JUNUklpWYhunUofF5Du+iSSC+s2p971xV7MvXFJJI76W1Nen6oV+XcfJJJUiBD/eDuRr/v/l/9kklMVQI06N8wrcF8Tu76pJIVfQujm7qfoosSSRUI0s3dyTs+79E6SSvqt2Xrgha2Q9cUySSogPib60TUfid1+iSSZjEkkkE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38641" y="42633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/>
              <a:t>Часть третья. Шесть забавных мер измерения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7791" y="958007"/>
            <a:ext cx="136633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4 место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7186" y="1699690"/>
            <a:ext cx="53109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Еще одним примером необычной единицы измерения может служить всемирно известная марка </a:t>
            </a:r>
            <a:r>
              <a:rPr lang="ru-RU" sz="2400" dirty="0" err="1"/>
              <a:t>Джиллет</a:t>
            </a:r>
            <a:r>
              <a:rPr lang="ru-RU" sz="2400" dirty="0"/>
              <a:t> (</a:t>
            </a:r>
            <a:r>
              <a:rPr lang="ru-RU" sz="2400" dirty="0" err="1"/>
              <a:t>Gillete</a:t>
            </a:r>
            <a:r>
              <a:rPr lang="ru-RU" sz="2400" dirty="0"/>
              <a:t>). </a:t>
            </a:r>
            <a:endParaRPr lang="ru-RU" sz="2400" dirty="0" smtClean="0"/>
          </a:p>
          <a:p>
            <a:pPr algn="just"/>
            <a:r>
              <a:rPr lang="ru-RU" sz="2400" dirty="0" smtClean="0"/>
              <a:t>Термин </a:t>
            </a:r>
            <a:r>
              <a:rPr lang="ru-RU" sz="2400" dirty="0"/>
              <a:t>«</a:t>
            </a:r>
            <a:r>
              <a:rPr lang="ru-RU" sz="2400" dirty="0" err="1"/>
              <a:t>Джиллет</a:t>
            </a:r>
            <a:r>
              <a:rPr lang="ru-RU" sz="2400" dirty="0"/>
              <a:t>» означает мощность </a:t>
            </a:r>
            <a:r>
              <a:rPr lang="ru-RU" sz="2400" dirty="0" smtClean="0"/>
              <a:t>лазера.</a:t>
            </a:r>
          </a:p>
          <a:p>
            <a:pPr algn="just"/>
            <a:r>
              <a:rPr lang="ru-RU" sz="2400" dirty="0" smtClean="0"/>
              <a:t>Лазер </a:t>
            </a:r>
            <a:r>
              <a:rPr lang="ru-RU" sz="2400" dirty="0"/>
              <a:t>мощностью 5 «</a:t>
            </a:r>
            <a:r>
              <a:rPr lang="ru-RU" sz="2400" dirty="0" err="1"/>
              <a:t>Джиллетов</a:t>
            </a:r>
            <a:r>
              <a:rPr lang="ru-RU" sz="2400" dirty="0"/>
              <a:t>» может прожечь 5 лезвий бритвы.</a:t>
            </a:r>
          </a:p>
        </p:txBody>
      </p:sp>
      <p:pic>
        <p:nvPicPr>
          <p:cNvPr id="11266" name="Picture 2" descr="http://images.ru.prom.st/129121072_w640_h640_gillette.jpg"/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21491" b="28951"/>
          <a:stretch/>
        </p:blipFill>
        <p:spPr bwMode="auto">
          <a:xfrm>
            <a:off x="6390119" y="4668981"/>
            <a:ext cx="3810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49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TEhUUEhQVFRUXGBkaFxUVFBcUFxcXGBcXFxcXFxQYHCggGBolHBQVITEhJSkrLi4uFx8zODMsNygtLisBCgoKDg0OGhAQGiwkHyQsLCwsLCwsLCwsLCwsLCwsLCwsLCwsLCwsLCwsLCwsLCwsLCwsLCwsLCwsLCwsLCwsLP/AABEIAOEA4QMBIgACEQEDEQH/xAAcAAABBQEBAQAAAAAAAAAAAAAEAAECAwUGBwj/xABFEAABAwIDBQUFBgIIBgMBAAABAAIRAyEEMUEFElFhcSKBkbHwBhMyocEjQlJy0eFi8QcUFTNzgpKyJENTY6LSNIPCFv/EABkBAAMBAQEAAAAAAAAAAAAAAAABAgMEBf/EACMRAQEAAgIDAAIDAQEAAAAAAAABAhESIQMxQQQTIjJRYfH/2gAMAwEAAhEDEQA/APKpThMnBSbLGMvC2GUCKTnco8VVs7C9nfPcFDG4su7OQHC11jld3UYZ3eWoCabr0XHbdd/ZGGw7Td7yXAasbkDy3i09y85mf1W7svDvf7oO+F9QU2mct5bXuaHkej/0Y+yrqj2Yms37Jl6YP335b0fhF78YXWf0kbKw9TDPrVaRfUotc5pYd1wEX3nD7giTPC17ErZ2FxmHotaDQqsY0btPddTeQB8IqBxH/isX2+2i+rs5tSi17HYgNpe7cwFz21J+zMHsuHajvGqVx1NRGutPC6tIuIPircGwmoGjUwtPbey3YV7abyHOLAXBv3CZljgciIWRs7+9bfVZzH5WmOPQqlV+3hwIvBnMK2pvb5aXTFgeUrLoEmpJJmRfvR2JqOaZbeASR3lF3Z0WUvxtMc0ghzwc7Rut3hEdwWTisNUY7eOYNiMvFRw9TfaCLT5rQpvI1ny8Fju77YW99p0doB8Co0HzB0uqMZs1tUdkyRlIgjlzTYzGU2i4bPAZ/JYlXa1R1gIHrVPHDK3eJ4423aDqe7IiCDdVU80jVJuc01KZuuq+nXism6cKAN04SUvKdguOqjKlTzHVI3T/AP8AIhwDg43AKwdobE93iadKZ3kfWxWIc8U6VYkgXgWaFTidmV/6xSmrvPOTvwrWMK2MP7Dkm7ivZf6P9gjB4X3YJO84vM8SAPovKNi4jGNxTKD6rZddpiQY4r2f2Zxj6lH7QAPa5zDGR3TYjqi+k77aySSSlRoTpJID45Knh2AuAJgEoobJq/h+af8Aserw+anbWxt4N7WB0GYsFjY98u8042dWj91EbNqcPms8cNXe2eHjsuwhXaeymxhWYHufubrxumAe3PZgHMzC5j+yavD5rU2fi6lB1ODO44PDT8O8MpWlzmPseX0+g8FjMRTYBiKYqACDVw8ki33qJ7Q/y73RY/tD7T4Gm/DM94172VA5tNva3SWupA1PwR7w53sbLP8AZn29wlOn/wARWd7153nu924tmAIbugwAAvMPbB7K+NrV2z7upUDgbglkBoMf5bBLLL/GcX+2+zMQa1XEVY+1qOh7fhO72QA3MDdaPBcthqwDwTou62/tYYhjKNKTRpNAY4sFMkwBeTpy4rk27CuSX2t92c+doKqeO3+sX+yfQeF+Ljcea0HtkuAzLHiPJFjYTSQ4b+lt5rO+4m9vmiqWzWybSTInffMdGj6qp4MkfsjnqNqAGrak9Zaf0VlN7n2BIsuiZsZrbCg88xSrvE/mL4y8+9Gt2QA+HUKjXOyjDVJANsg46CepSv49tlTllLduGfRuo7i9LreyJA3n4Z4ED/lEZ5TLrG4z/nCh7HipG5hi7OS1sxne1W2hgnyWn6/+r5/8ebQFW48F6NV9k2BzmHDVd5on+6qtmM90msQ4/lnosutsbDg7pY6m4mweKzNeYcj9VOeSOJk8FJruS7Q+yrCew4E3yq201qU289VRV9lHi4kjKRuPE/mY8geaX6sj/di5fe5IjDUSSNLrTfsotJG82RoZafAhO3BubeLcRceI6KLhZ7ipnL6q7DYVzXOcPvZlGYam/wB4O1dPTqqzCv7acTXTezOwC/FNrPdJaIEc161gMMKbA1vXvNyuA9k63aC9FYbBVl6Rj7SSSSULJJJJAfObQoVjAspEqG/dYOhkVtpunIALRw7w4SqcbhGuk5HiqME7dtM8OCmWz2xlyxy7G4uvutnXRZppHd3zxv4K7GOlwm0DqnxVg1gNrFynPLvTLy5by0M2Tsk1SC4ODMy5rd6ByGqKxmBoMsHPNju7wiIm5b9EdgsTu0+w8g8iR5LM21P2ZLpnevc5Earo8GMuUlLLcjJpve0kfED6sdNPBGYLaG48PAAI0c0PaZFwRGt/NEYdgMW70bRwLTcW8B5dV32sZWZUr9veplrDbsu7YFrxN+6+t8lcPaHaQH2dQADRj4GcZObAWqzZbSMhfj4pHYTbWEzxvH6qLpcrDPtDtMH+8qHjFSm/lz5+Ki72kx8y44m0HK3ZmDAYBqt87CaSIJAGm+eufDnzVzdgS4kVHAW7O9fKDLiIKWoe3Lu9oMWYkVjHZHYGunwXJiFIe0mLb/1xAH3AIjrTtkunZ7OOv9oY4WMagmRdM32aqEf3hI0iCMsu+3gnotsFvtRjwAG/1oAcGDx3vdyFTW21tCod7/ijmZc1wGUHQCIC6U+yriDNS+ggZWkZcj4eEG+yGYL7g6cDIBgZC4CNQ9uVdtvGSWuJkZh24YvH3io/2nWNy5rSNWtgg/5IBXVN9lBEuJkA9kOF40ETrJHHROfZtjRvEEzkB017pRxhXJzm0druq06bBTY3ckmpnUqEi5e7QWsAPFVYLEuY4EE2+fLmOS6StsUAwG8dOfPNDVtmwDIj1KvaaliDSqsFSkAx2VSmMp/EydOI0tFsqcIztKNJgaYHAydMjCupLk8n8cunV4/5Y9u39mGwQvTKPwjovGtjY11Mgi44FenbE2/SqtAndf8Ahdaeh1Ry3EcdVtJJJJKJJJJAfNtR9lAJ6ououWDoD48EsO7mhMDWlsGxB/ZH1Ch6mFkggwVNjLPC2yxBol4T1hJPNS91BVzad5WfG3NhcLcq0sJXaxkObIIEQYjiqdoVQ9o3WwW3BJsRqCPC/JaOBw4c0SCbWjqqtp0WNYbEE2E2k5xPQE90arfC5c5pd19ZmAxTTY2MejK3MKeBB/TXwusXCbHDRDb8nZz01V2Hozpukc/1n6LvytnthNX06zDC8cfXFGU9eWumnrwXPbP37neMQfiBd/tMo5uJdui7HWvLizXmLeKjlKrTapC2XLwE2HyWk0si7G348Jzj1kFy+H2k4kkMmODt752RWH22cvdTwh46HVGxpvV3Mz923w4aAa5/NSwr6cjepzxO9E34zzHh1WJidr7tzTeSRpf+eqjhNtSbUqk8d0aJ7HF01QU4ADC3vMRIvfr8vACruWtAERMG1xaB/D0ss7E7XIn7Kp6jXuQD9tmZNMg/mb8pKNji36L2gnKDyGmtrjI5TnqrGmG2a3nLeedjmuY/tp0/A3ve0Hwk81acfXMbrWtOlnuPlH8kbHFo4+oSI4C3Ezx56rmtpPiZI7+fPqVXjNpvMg1DbMNbEaZk28ENhqfvAYJ3heLTGU2F9BdOXYuOgjXEmQLXubX5cbFE0winYKmykCHdsukje3ploBvxBaOXbEZXpYxc3m3y7dPi1x6GYUrVoPWThytGkVMGTptle0VWnAJ328HG/c5dbs7bVKrYHdd+F1j3cV5rTci6T1aNPUEl51/XXfid/qKSehp5s5t1EtVzxcqoLmdSosURSRBCUKRpSaCmxivCdPadDNk7QNMHKJtMqj2mxZq04AEhwd2ZJsCCPBxPchokQVI0AGk96McrMpYjLxS/QeBr7zYN+F7jLjl0WvT17Rt/mi3OY/YrnNnwBf4g6CZi2k/utZtYgW7Q1m1uFifNehcpXHcdXTbwTCA7tNNsjvNvYfED5hTp0YEe7dPFtZr78gQPC+YWVQ2m228x4jI2cPlmNO5beBxtJ5+O50I3REHXw8T3rjB2bC1fc+835hwFjuAyIIMhxEcRzWhsvaGFDpfVgBgge7c4zAvYERndXNxDQN0VGk5SHyePyy4ouniT+O9tQRqZ3T39/VFkOWue9q/dvDDTrB0T2N0tz1HPRCezmEBqtLqjGC870k+ABXS4uoCNJ4Q06TERY39aNhcUQfu3n7rTIM2JIvbw42RqK5KfaL3MO3HsdLRG6xwg74/h4SubxBYCN24AFw12cXzC63G4qRDw2bTG7PiAALjms/EVRP3dL6Ta8np33S1BycyaoLhmunqbUqTSfSoYh4Ye1NIUw4WtvDeg81ScWwHOkL8mjhknq7Zp61ARyJJy4A2R0O2DiNnVd4k0wzeP3nhxucjBUHYcsF3a3A7It1/RGYzbTSIaJ7oGV87rHxNcvNzyt+uacsg1ama5c65mPAawjMO9AU2QAB5QMzoiaLlzeTLeVdOGGsWmxkoui5A0KiOpmUQqKYVexyEaVexyqEI3klXvJKtjTjqohVNCsrqNNcroPuqJF1YFXN0gcKybKqVIlAQaMlOqOyeh8lAFSe6WnofJEKs9mBlnvO0CGyHtdERaCIuMtQrK9J4B33mwEuEEGQCJFiM87oyh/wDHI/7ZUdq/BU/+vyavS1NvN3dKcPhd6CXuNhAJFmyTk42F5713Psfs5oxVMVaUCHEbzQ5rgGkgtI7M5eHNcphm/ZU/yN8gjtg7VfhaoqUwHRMsd8JB+ID8JvmONwVjPP3qt74Otwd7UYrfrlsNhpy3W2kkkZaAgZ6KWH2JTdVLBIyvyLA76wsvGVadSu51Owc7e4WdBy0IJg8xOttgj7eQ4tO6zv7DU8r2WM6Ae0VEUmtLHG5IiTFu/NZ2zcTLt1wc4H+Nwj5ov2mdLo5n181TsJsz+Zqf0fGpt7ZHup3STBg9pw8z0WDWpQ6D6suo9uKpkxYGoQe7RcxjfiPVKnDUKTd5thEifHku1pbIoh8e7bG448bgEzdcPgndtn5h5hd/7ztu/wAJ3kQnKmx5zjHEkyeCrDrjqEqlwVBou1RL2v4LlWsKXu5Camue+3VPQ2i5G0nLNZyRVKoqlTY0mFWtKCpPRdMq4jS3vSUfdhJMnLPyVdMqx5VVIaLnbriVAq1guouF0Ep170i7NO3PuUCISNMOSqfCeiqbe3irX5EckCq6Tj7q3/Td4eiltp0Oqt6fRPsntNI/7TvJV7dPbf0b5L048yjsC77Jn5G+QSKrwJ+zp/kb5BXOXnZe69DH0owlOapvYZ95/dbdZ532GblrPkxsLFwroqO7vMLUe8ueJsA1oHc0BdF/rGM/tQvtG/tyVP2du4fmb8rqrbjJdmdOHBT9n8MTvQY5ceivfbPXQz2qqhxF+Jkczmsk1deM/NG7boGRM5D66hZtweSVqtJYY/a0h/E3/cu4rPhz/wDCPzXH4Vs1WcnN+S6jFPvU/wAP6hOek1xeKbBPVUj4h60RGOsVVRFye5QsewWHRO+nqmpnJXNXO6FVMohirfT1ClTcqgEMfxRVGrZCNCtpu/cfoqlTYL98OKdD745pJ7LTnuPgp0ReVB3AaK+iLLBtUmuUHBO7RSjNCQ/FM7L11TnXqo1XQD60Qo1I2k6qbqiryhTJSFivYBsf8N3+1V7azd+Vv+1NsOpH+h3zbCW2TF85ptI7xbzleni8zL2MwX92z8o8lcSs7D45jGMBlxAE7oytlJV2Fxm+cgALnMmAJPlHeuHLC8q7JnJIeg6Kjp5fTJdBTpb5LssojgABfjkubYYqOuDzHUaadF0uCct5PlY5X6AxrS54E3dAvx+HzCt2D94a9mDzvYqe1WtD6TjYTJ7jdQ9n2yHAixjqIFiPFVf8KX6L2tVJBBF448lgELS2vVIMTMLH97dRelzsdg/jC0KmNu9p1aAD3rKwDzv+St2gLlOF9C4+5CamIVZdxVjTdSoYxWsOiFY719UQwrndFi0H19Uns1H804SBjpw4Jykem9W9FU5moTseqgX++PBJQ70k9kxefFEMNlRTbIV1MfosWtSZlJTA+advBN+qaVDvqoONj3p3evFVvPZ9cSkoi2YPrJSoulQa7sDuUKT4cgLdj4emb1KhpjcMHcL72iwTY33Re0lznxTpA2iXNa0PbvG8QCJjghKbpYN2+7AM6GBOSrrUyCDa/C916cuvTy7N3sVtWlQhvuQ/egbxMbp5htzvG03hXbEa0b2/w5R0PKYP+UDVZ7MO45/Na2y8EHO+0dutFzzA0HMpe7vR+prY72koU242uKMbgfA3cvhaXAcg4kdyOwYO7ksfD1d573HNzyZ8F0eDpyLDTQOP05KZj2eWXTO2wHEN7Jy0E69U+w2uvY+CI2nh43QSbA5teMu7mn2PRzI8nHX8t0+PZb6Zu2qbt7I+CxHZrp9oCHGHCepE5anqs9zZkfFFxMPt4GT4aqbhteOfQXAGSrcS65BU8NhxvGGx+WfC9vqoYigd45d+fiFPGq5QDUKdjlGpTINwR1+h17lFzrjqPNTkvEaCrqTvX0QbHaK9pXK6hrHKwD19EJTf6+qIa5NKbTGWXDgpPYDcJhf1moAx08k9g8FJS95yTphlt/mpwoEKTVmtNKMuqYpE3QQXT1xUCez64qWnrioaHvSUrpHsdyQYSRGv1TNHZjqnpviJtcCeE2B8VWM3ZE5XUtBbMfDqjdC71HVbLKY0gd3lCy/6vuOJH3vkiKeJLcl6G+Pt59nK7jWo0BaLXzPkOvNW0aUuMtMAGJtJiBzzusluJJ+93H9U7MQZgugcAf0R+yeyvjo+BTga6x3LZwmPaG/C09Z6rmKlWVoYd/ZU8907j00dobVb2ZpsjhBVuy8cz8DfXSFz20KgPhCv2O63RPl2Vxmmjj8a0kiIvo531NllOLSbX8OM5qGMf2igGugkeHRTclTFs4N0ZH1pHP1yTV69zpp1tyQGFxBBz8U1TF3vxTmUPiK97nHKR909WzfX9kHWg3HWOn0Sc/11VuCbLhP8zoPFLKbmjxurtGm6equY5BNsTGQPy/RGNMrirtWD+SvYUOFYx3rigCmuVh9c1Q0q1rk0o7rUlZKdA2zG3E/JSUaBvCZ2ZUrWaKNXNS0VTzceuKCUNPZ8Um6pmDs+PmpNzKSg516qqqJa6OHkZVw16qFLNOXV2Vm5osFiAQQc4tz/AHUN1DsG66Dl9CtfD094cZXo2c5t539LpnVARdQD7rXdsuYLHEE6ESO8+OmiHqbOqg/A1/QwfCQdeCzuFipnKqp1MlpU3WWU2xhzHC+WvgQtVtTDgEF9ZjpydRHzIfM9yeMTlQWON+5F7Kdbr5rP2gWTLH7wt90tPgQj9kvogH3tYMuLBlRx+TY+acnYyvQTFv7aEqm/RE46pRLzuPLm3uGEdLEjNDHtRAJ5a/JTYqURQCatSJBIBjoitkGsHdmmwTberAhrdZuQNOB6IjE4VxLzUrtdPaLaLXNaXXgEFrQNcgdYRx6HJk0nAfEegFz+ysq1iOXATlzV7mNZk2BHxHtHx09ZoFh33chc8+Cf9Zs5/O6G1KfZDhoL8wpUzqFVh37p3T8J+U/RSaN0rjrtgpl1IHxVTbK3zSC6mbefL9la0oZpi47wiG3+n6IJbKSrhOgAWfGOiZ+aeke0O9O/4klJ6BUOz9cP3V7TZD1TG90+iKIrb8ITjM9/0SAsO5Q19fiCRonXqn2fhnVajWMEucbfUnkoVMz1XZf0X7O95VqP1Aa0HgDLneTVeGPK6TnlxxtHYb2CpvplkFzznUy3Ty0jlrzXO7Y9m6+CdNVp3NK1O7Te29wPI905r3CnSDRDRACCxe0qLZa9wOhGY6HRduF4+nn5fy9vHcPXvm1wzn4XWysbHNWvrtGe83W7ZyPG4JyvyXebR9hMJX7dHeok60j2D1pmwHSFw/tR7K4jA0/emqypTkDeG818nKWEEaRO8tec+s+H+M4YimIDSIvF9bR00RB2k8/815aMhvEgdJsNPRXNO2j+IeLZ+fd5phjWE5DuP796XKU+Fnts1ofG9BsfiAN/DkjsJjH0xutLQLH4GH5kZW8lzjMQzj/5H9UzsQwan/USjotN6tinEneMnjAvxiAInPuQv9YGp7pz7pWM7FMHDxnvgpm4ofdaD0aT88lNsVMa2BiWTbtH+ETf1CpqYzkGze9ye4dEExtV53fhtPaMan8PNJmDm7yXHUZDwHMQoy8uMaY+LKlLqh7MnQucLDoNSrmUd0QNPmi8MRG7EadE72/uuXPyXJ1YYTEE4KxpkQc9OaVRmngq92RzGR5qGoig7Qq9Z/vbgnoeqPYZEopJNcrGPjoc/wBVSbGVOUjE2/EnQ270TplpSTDx18wnxI7SVfU8CrcQ3tD1oUjQZkhsUey5GNFu9B129nqUhPZwMvWiraL+H6q5zb+Pkq6Yv4fVJSL23PcvQf6Hao367DnDXDpO6f8A8+K4KLn1wWl7PbWdhMSys0SBIe0feYY3h1yI5gLTx5ayR5MeWOnutUGDGcLjP7DO+d55IJk2uZ5rrdnY6nXpipScHNOo05EaHkUQaY4DwXZK8+wLs6huMgCBaByC5L+lyuBgdzWpUbA5NlxPyA712GPx1OiwvqvDGjjmTwaMyeQXjXtdtl2NrF5BbTaCKbDmBNyf4jaegF4lR5M5I08eFt24yrRJaR6te6Ew1ajPaJbI+cdMlu4nD9gwNDbx/RZ2CpU3NIdJP3SCO/ea6x6yOhWn42rKX5PSbMMwMtVpPJIybUkcZJZ5FD4rDjfMOYABOo+S0KOy2Fljm7INJB52sq8VsymKh3iczJ3QD/qOfzXZZLP/ABxzLtlYaHPhhkC5NwLXgLeps3mkcO0Pr8kBgmg1QGiAAbC/IEmBr9c1rUGbvccuX8ivO/J6yeh+P3ijh/uu1aYPQ2/9fEq+tSvyPo/QqD4a4/hOfQ6jpmiKhsJz+osR5rmbfQeRvxg9eKJPHuPXQ/RRr05BjUfMZFV4WpvC+tiOfryQr2epTshniL+KLaTkcxnz4HwVVVt+RSVA7gNdbH6FW4d26YPch6hIt65Ihw32hwzHnqEwKIUWnRV4arvCNVYVIS3eaShKSDKtr3K557Q9aFU1jf8A0+asce13fRASabdx9fNDVs2DmiB8J7kPU+NvQ+X7oESJz6JqIv4eRUnZHuT4bNSomi7lcKcx69ZKulm5EUHXCRtnYO+ztU3uYdS0kT14rpaW3q+RrOPPdZPiGrl8NV3ZU6GJuVrNz6yy1fg3aY944Oe5zjxc4u1vE5LExOHAP+r6FaLq0x3+aDxbvPzslYUrM90IHX6whnbGBILddDpabHREufn1KvpPjx87fVV487jek+TCZTsPT2eWtaCG/F5KnF4Pee4gAA6ZDwWk55QtZy6L+Tlpz4/j47BbLwzWh0fFx9c1difiB0cP38p8FVh3RU6/W6Irs7J4tMjz8lhcrl3XRMZj6D1nyB/DbuPr5K1gO6BfiP8ALb5hUOF+vkcvnKvwzpZBzb9MvkpVV1JkCD3dNPBDe73Xn8LvkUUy4ngmewOkJFEKoyd3Hp+yi9mitpG1+hUA2LcPJBwDWZI81DDv3baGx+hRlVuvihXsg8klkWbhtrkefAoxjpv4oTMFpzFweinhqv7jmmBFklZISSLYetmOrfNWn4j0SSQaR+HvHkhx/edx+iSSQiX3T1+inh/qfNJJJRUsyr8LmUySIKPdl3JUNUklpWYhunUofF5Du+iSSC+s2p971xV7MvXFJJI76W1Nen6oV+XcfJJJUiBD/eDuRr/v/l/9kklMVQI06N8wrcF8Tu76pJIVfQujm7qfoosSSRUI0s3dyTs+79E6SSvqt2Xrgha2Q9cUySSogPib60TUfid1+iSSZjEkkkE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38641" y="42633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/>
              <a:t>Часть третья. Шесть забавных мер измерения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7791" y="958007"/>
            <a:ext cx="136633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3 место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9477" y="1674576"/>
            <a:ext cx="55465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С тех пор, как знаменитость </a:t>
            </a:r>
            <a:r>
              <a:rPr lang="ru-RU" sz="2400" dirty="0" err="1"/>
              <a:t>Уил</a:t>
            </a:r>
            <a:r>
              <a:rPr lang="ru-RU" sz="2400" dirty="0"/>
              <a:t> </a:t>
            </a:r>
            <a:r>
              <a:rPr lang="ru-RU" sz="2400" dirty="0" err="1"/>
              <a:t>Уитон</a:t>
            </a:r>
            <a:r>
              <a:rPr lang="ru-RU" sz="2400" dirty="0"/>
              <a:t> набрал полмиллиона последователей в </a:t>
            </a:r>
            <a:r>
              <a:rPr lang="ru-RU" sz="2400" dirty="0" err="1"/>
              <a:t>Твиттере</a:t>
            </a:r>
            <a:r>
              <a:rPr lang="ru-RU" sz="2400" dirty="0"/>
              <a:t>, его именем была названа единица измерения популярности — «</a:t>
            </a:r>
            <a:r>
              <a:rPr lang="ru-RU" sz="2400" dirty="0" err="1"/>
              <a:t>Уитон</a:t>
            </a:r>
            <a:r>
              <a:rPr lang="ru-RU" sz="2400" dirty="0"/>
              <a:t>». </a:t>
            </a:r>
            <a:endParaRPr lang="ru-RU" sz="2400" dirty="0" smtClean="0"/>
          </a:p>
          <a:p>
            <a:pPr algn="just"/>
            <a:r>
              <a:rPr lang="ru-RU" sz="2400" dirty="0" smtClean="0"/>
              <a:t>Рядовой </a:t>
            </a:r>
            <a:r>
              <a:rPr lang="ru-RU" sz="2400" dirty="0"/>
              <a:t>пользователь </a:t>
            </a:r>
            <a:r>
              <a:rPr lang="ru-RU" sz="2400" dirty="0" err="1"/>
              <a:t>Твиттера</a:t>
            </a:r>
            <a:r>
              <a:rPr lang="ru-RU" sz="2400" dirty="0"/>
              <a:t> в среднем имеет около 150 </a:t>
            </a:r>
            <a:r>
              <a:rPr lang="ru-RU" sz="2400" dirty="0" smtClean="0"/>
              <a:t>последователей, что </a:t>
            </a:r>
            <a:r>
              <a:rPr lang="ru-RU" sz="2400" dirty="0"/>
              <a:t>равно 300 </a:t>
            </a:r>
            <a:r>
              <a:rPr lang="ru-RU" sz="2400" dirty="0" err="1" smtClean="0"/>
              <a:t>микроУитонов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2290" name="Picture 2" descr="http://photoload.ru/data/10/a9/f1/10a9f14bec790dda9b18f0bf0e9c59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27" y="1481227"/>
            <a:ext cx="3058102" cy="428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s://cdn.downdetector.com/static/uploads/c/300/1b398/twitter-logo_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5623" y="3862171"/>
            <a:ext cx="28575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874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www.neumeka.ru/images/uchebnik/computer/device/myshka/0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8333">
            <a:off x="6148052" y="3396109"/>
            <a:ext cx="3610070" cy="288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data:image/jpeg;base64,/9j/4AAQSkZJRgABAQAAAQABAAD/2wCEAAkGBxQTEhUUEhQVFRUXGBkaFxUVFBcUFxcXGBcXFxcXFxQYHCggGBolHBQVITEhJSkrLi4uFx8zODMsNygtLisBCgoKDg0OGhAQGiwkHyQsLCwsLCwsLCwsLCwsLCwsLCwsLCwsLCwsLCwsLCwsLCwsLCwsLCwsLCwsLCwsLCwsLP/AABEIAOEA4QMBIgACEQEDEQH/xAAcAAABBQEBAQAAAAAAAAAAAAAEAAECAwUGBwj/xABFEAABAwIDBQUFBgIIBgMBAAABAAIRAyEEMUEFElFhcSKBkbHwBhMyocEjQlJy0eFi8QcUFTNzgpKyJENTY6LSNIPCFv/EABkBAAMBAQEAAAAAAAAAAAAAAAABAgMEBf/EACMRAQEAAgIDAAIDAQEAAAAAAAABAhESIQMxQQQTIjJRYfH/2gAMAwEAAhEDEQA/APKpThMnBSbLGMvC2GUCKTnco8VVs7C9nfPcFDG4su7OQHC11jld3UYZ3eWoCabr0XHbdd/ZGGw7Td7yXAasbkDy3i09y85mf1W7svDvf7oO+F9QU2mct5bXuaHkej/0Y+yrqj2Yms37Jl6YP335b0fhF78YXWf0kbKw9TDPrVaRfUotc5pYd1wEX3nD7giTPC17ErZ2FxmHotaDQqsY0btPddTeQB8IqBxH/isX2+2i+rs5tSi17HYgNpe7cwFz21J+zMHsuHajvGqVx1NRGutPC6tIuIPircGwmoGjUwtPbey3YV7abyHOLAXBv3CZljgciIWRs7+9bfVZzH5WmOPQqlV+3hwIvBnMK2pvb5aXTFgeUrLoEmpJJmRfvR2JqOaZbeASR3lF3Z0WUvxtMc0ghzwc7Rut3hEdwWTisNUY7eOYNiMvFRw9TfaCLT5rQpvI1ny8Fju77YW99p0doB8Co0HzB0uqMZs1tUdkyRlIgjlzTYzGU2i4bPAZ/JYlXa1R1gIHrVPHDK3eJ4423aDqe7IiCDdVU80jVJuc01KZuuq+nXism6cKAN04SUvKdguOqjKlTzHVI3T/AP8AIhwDg43AKwdobE93iadKZ3kfWxWIc8U6VYkgXgWaFTidmV/6xSmrvPOTvwrWMK2MP7Dkm7ivZf6P9gjB4X3YJO84vM8SAPovKNi4jGNxTKD6rZddpiQY4r2f2Zxj6lH7QAPa5zDGR3TYjqi+k77aySSSlRoTpJID45Knh2AuAJgEoobJq/h+af8Aserw+anbWxt4N7WB0GYsFjY98u8042dWj91EbNqcPms8cNXe2eHjsuwhXaeymxhWYHufubrxumAe3PZgHMzC5j+yavD5rU2fi6lB1ODO44PDT8O8MpWlzmPseX0+g8FjMRTYBiKYqACDVw8ki33qJ7Q/y73RY/tD7T4Gm/DM94172VA5tNva3SWupA1PwR7w53sbLP8AZn29wlOn/wARWd7153nu924tmAIbugwAAvMPbB7K+NrV2z7upUDgbglkBoMf5bBLLL/GcX+2+zMQa1XEVY+1qOh7fhO72QA3MDdaPBcthqwDwTou62/tYYhjKNKTRpNAY4sFMkwBeTpy4rk27CuSX2t92c+doKqeO3+sX+yfQeF+Ljcea0HtkuAzLHiPJFjYTSQ4b+lt5rO+4m9vmiqWzWybSTInffMdGj6qp4MkfsjnqNqAGrak9Zaf0VlN7n2BIsuiZsZrbCg88xSrvE/mL4y8+9Gt2QA+HUKjXOyjDVJANsg46CepSv49tlTllLduGfRuo7i9LreyJA3n4Z4ED/lEZ5TLrG4z/nCh7HipG5hi7OS1sxne1W2hgnyWn6/+r5/8ebQFW48F6NV9k2BzmHDVd5on+6qtmM90msQ4/lnosutsbDg7pY6m4mweKzNeYcj9VOeSOJk8FJruS7Q+yrCew4E3yq201qU289VRV9lHi4kjKRuPE/mY8geaX6sj/di5fe5IjDUSSNLrTfsotJG82RoZafAhO3BubeLcRceI6KLhZ7ipnL6q7DYVzXOcPvZlGYam/wB4O1dPTqqzCv7acTXTezOwC/FNrPdJaIEc161gMMKbA1vXvNyuA9k63aC9FYbBVl6Rj7SSSSULJJJJAfObQoVjAspEqG/dYOhkVtpunIALRw7w4SqcbhGuk5HiqME7dtM8OCmWz2xlyxy7G4uvutnXRZppHd3zxv4K7GOlwm0DqnxVg1gNrFynPLvTLy5by0M2Tsk1SC4ODMy5rd6ByGqKxmBoMsHPNju7wiIm5b9EdgsTu0+w8g8iR5LM21P2ZLpnevc5Earo8GMuUlLLcjJpve0kfED6sdNPBGYLaG48PAAI0c0PaZFwRGt/NEYdgMW70bRwLTcW8B5dV32sZWZUr9veplrDbsu7YFrxN+6+t8lcPaHaQH2dQADRj4GcZObAWqzZbSMhfj4pHYTbWEzxvH6qLpcrDPtDtMH+8qHjFSm/lz5+Ki72kx8y44m0HK3ZmDAYBqt87CaSIJAGm+eufDnzVzdgS4kVHAW7O9fKDLiIKWoe3Lu9oMWYkVjHZHYGunwXJiFIe0mLb/1xAH3AIjrTtkunZ7OOv9oY4WMagmRdM32aqEf3hI0iCMsu+3gnotsFvtRjwAG/1oAcGDx3vdyFTW21tCod7/ijmZc1wGUHQCIC6U+yriDNS+ggZWkZcj4eEG+yGYL7g6cDIBgZC4CNQ9uVdtvGSWuJkZh24YvH3io/2nWNy5rSNWtgg/5IBXVN9lBEuJkA9kOF40ETrJHHROfZtjRvEEzkB017pRxhXJzm0druq06bBTY3ckmpnUqEi5e7QWsAPFVYLEuY4EE2+fLmOS6StsUAwG8dOfPNDVtmwDIj1KvaaliDSqsFSkAx2VSmMp/EydOI0tFsqcIztKNJgaYHAydMjCupLk8n8cunV4/5Y9u39mGwQvTKPwjovGtjY11Mgi44FenbE2/SqtAndf8Ahdaeh1Ry3EcdVtJJJJKJJJJAfNtR9lAJ6ououWDoD48EsO7mhMDWlsGxB/ZH1Ch6mFkggwVNjLPC2yxBol4T1hJPNS91BVzad5WfG3NhcLcq0sJXaxkObIIEQYjiqdoVQ9o3WwW3BJsRqCPC/JaOBw4c0SCbWjqqtp0WNYbEE2E2k5xPQE90arfC5c5pd19ZmAxTTY2MejK3MKeBB/TXwusXCbHDRDb8nZz01V2Hozpukc/1n6LvytnthNX06zDC8cfXFGU9eWumnrwXPbP37neMQfiBd/tMo5uJdui7HWvLizXmLeKjlKrTapC2XLwE2HyWk0si7G348Jzj1kFy+H2k4kkMmODt752RWH22cvdTwh46HVGxpvV3Mz923w4aAa5/NSwr6cjepzxO9E34zzHh1WJidr7tzTeSRpf+eqjhNtSbUqk8d0aJ7HF01QU4ADC3vMRIvfr8vACruWtAERMG1xaB/D0ss7E7XIn7Kp6jXuQD9tmZNMg/mb8pKNji36L2gnKDyGmtrjI5TnqrGmG2a3nLeedjmuY/tp0/A3ve0Hwk81acfXMbrWtOlnuPlH8kbHFo4+oSI4C3Ezx56rmtpPiZI7+fPqVXjNpvMg1DbMNbEaZk28ENhqfvAYJ3heLTGU2F9BdOXYuOgjXEmQLXubX5cbFE0winYKmykCHdsukje3ploBvxBaOXbEZXpYxc3m3y7dPi1x6GYUrVoPWThytGkVMGTptle0VWnAJ328HG/c5dbs7bVKrYHdd+F1j3cV5rTci6T1aNPUEl51/XXfid/qKSehp5s5t1EtVzxcqoLmdSosURSRBCUKRpSaCmxivCdPadDNk7QNMHKJtMqj2mxZq04AEhwd2ZJsCCPBxPchokQVI0AGk96McrMpYjLxS/QeBr7zYN+F7jLjl0WvT17Rt/mi3OY/YrnNnwBf4g6CZi2k/utZtYgW7Q1m1uFifNehcpXHcdXTbwTCA7tNNsjvNvYfED5hTp0YEe7dPFtZr78gQPC+YWVQ2m228x4jI2cPlmNO5beBxtJ5+O50I3REHXw8T3rjB2bC1fc+835hwFjuAyIIMhxEcRzWhsvaGFDpfVgBgge7c4zAvYERndXNxDQN0VGk5SHyePyy4ouniT+O9tQRqZ3T39/VFkOWue9q/dvDDTrB0T2N0tz1HPRCezmEBqtLqjGC870k+ABXS4uoCNJ4Q06TERY39aNhcUQfu3n7rTIM2JIvbw42RqK5KfaL3MO3HsdLRG6xwg74/h4SubxBYCN24AFw12cXzC63G4qRDw2bTG7PiAALjms/EVRP3dL6Ta8np33S1BycyaoLhmunqbUqTSfSoYh4Ye1NIUw4WtvDeg81ScWwHOkL8mjhknq7Zp61ARyJJy4A2R0O2DiNnVd4k0wzeP3nhxucjBUHYcsF3a3A7It1/RGYzbTSIaJ7oGV87rHxNcvNzyt+uacsg1ama5c65mPAawjMO9AU2QAB5QMzoiaLlzeTLeVdOGGsWmxkoui5A0KiOpmUQqKYVexyEaVexyqEI3klXvJKtjTjqohVNCsrqNNcroPuqJF1YFXN0gcKybKqVIlAQaMlOqOyeh8lAFSe6WnofJEKs9mBlnvO0CGyHtdERaCIuMtQrK9J4B33mwEuEEGQCJFiM87oyh/wDHI/7ZUdq/BU/+vyavS1NvN3dKcPhd6CXuNhAJFmyTk42F5713Psfs5oxVMVaUCHEbzQ5rgGkgtI7M5eHNcphm/ZU/yN8gjtg7VfhaoqUwHRMsd8JB+ID8JvmONwVjPP3qt74Otwd7UYrfrlsNhpy3W2kkkZaAgZ6KWH2JTdVLBIyvyLA76wsvGVadSu51Owc7e4WdBy0IJg8xOttgj7eQ4tO6zv7DU8r2WM6Ae0VEUmtLHG5IiTFu/NZ2zcTLt1wc4H+Nwj5ov2mdLo5n181TsJsz+Zqf0fGpt7ZHup3STBg9pw8z0WDWpQ6D6suo9uKpkxYGoQe7RcxjfiPVKnDUKTd5thEifHku1pbIoh8e7bG448bgEzdcPgndtn5h5hd/7ztu/wAJ3kQnKmx5zjHEkyeCrDrjqEqlwVBou1RL2v4LlWsKXu5Camue+3VPQ2i5G0nLNZyRVKoqlTY0mFWtKCpPRdMq4jS3vSUfdhJMnLPyVdMqx5VVIaLnbriVAq1guouF0Ep170i7NO3PuUCISNMOSqfCeiqbe3irX5EckCq6Tj7q3/Td4eiltp0Oqt6fRPsntNI/7TvJV7dPbf0b5L048yjsC77Jn5G+QSKrwJ+zp/kb5BXOXnZe69DH0owlOapvYZ95/dbdZ532GblrPkxsLFwroqO7vMLUe8ueJsA1oHc0BdF/rGM/tQvtG/tyVP2du4fmb8rqrbjJdmdOHBT9n8MTvQY5ceivfbPXQz2qqhxF+Jkczmsk1deM/NG7boGRM5D66hZtweSVqtJYY/a0h/E3/cu4rPhz/wDCPzXH4Vs1WcnN+S6jFPvU/wAP6hOek1xeKbBPVUj4h60RGOsVVRFye5QsewWHRO+nqmpnJXNXO6FVMohirfT1ClTcqgEMfxRVGrZCNCtpu/cfoqlTYL98OKdD745pJ7LTnuPgp0ReVB3AaK+iLLBtUmuUHBO7RSjNCQ/FM7L11TnXqo1XQD60Qo1I2k6qbqiryhTJSFivYBsf8N3+1V7azd+Vv+1NsOpH+h3zbCW2TF85ptI7xbzleni8zL2MwX92z8o8lcSs7D45jGMBlxAE7oytlJV2Fxm+cgALnMmAJPlHeuHLC8q7JnJIeg6Kjp5fTJdBTpb5LssojgABfjkubYYqOuDzHUaadF0uCct5PlY5X6AxrS54E3dAvx+HzCt2D94a9mDzvYqe1WtD6TjYTJ7jdQ9n2yHAixjqIFiPFVf8KX6L2tVJBBF448lgELS2vVIMTMLH97dRelzsdg/jC0KmNu9p1aAD3rKwDzv+St2gLlOF9C4+5CamIVZdxVjTdSoYxWsOiFY719UQwrndFi0H19Uns1H804SBjpw4Jykem9W9FU5moTseqgX++PBJQ70k9kxefFEMNlRTbIV1MfosWtSZlJTA+advBN+qaVDvqoONj3p3evFVvPZ9cSkoi2YPrJSoulQa7sDuUKT4cgLdj4emb1KhpjcMHcL72iwTY33Re0lznxTpA2iXNa0PbvG8QCJjghKbpYN2+7AM6GBOSrrUyCDa/C916cuvTy7N3sVtWlQhvuQ/egbxMbp5htzvG03hXbEa0b2/w5R0PKYP+UDVZ7MO45/Na2y8EHO+0dutFzzA0HMpe7vR+prY72koU242uKMbgfA3cvhaXAcg4kdyOwYO7ksfD1d573HNzyZ8F0eDpyLDTQOP05KZj2eWXTO2wHEN7Jy0E69U+w2uvY+CI2nh43QSbA5teMu7mn2PRzI8nHX8t0+PZb6Zu2qbt7I+CxHZrp9oCHGHCepE5anqs9zZkfFFxMPt4GT4aqbhteOfQXAGSrcS65BU8NhxvGGx+WfC9vqoYigd45d+fiFPGq5QDUKdjlGpTINwR1+h17lFzrjqPNTkvEaCrqTvX0QbHaK9pXK6hrHKwD19EJTf6+qIa5NKbTGWXDgpPYDcJhf1moAx08k9g8FJS95yTphlt/mpwoEKTVmtNKMuqYpE3QQXT1xUCez64qWnrioaHvSUrpHsdyQYSRGv1TNHZjqnpviJtcCeE2B8VWM3ZE5XUtBbMfDqjdC71HVbLKY0gd3lCy/6vuOJH3vkiKeJLcl6G+Pt59nK7jWo0BaLXzPkOvNW0aUuMtMAGJtJiBzzusluJJ+93H9U7MQZgugcAf0R+yeyvjo+BTga6x3LZwmPaG/C09Z6rmKlWVoYd/ZU8907j00dobVb2ZpsjhBVuy8cz8DfXSFz20KgPhCv2O63RPl2Vxmmjj8a0kiIvo531NllOLSbX8OM5qGMf2igGugkeHRTclTFs4N0ZH1pHP1yTV69zpp1tyQGFxBBz8U1TF3vxTmUPiK97nHKR909WzfX9kHWg3HWOn0Sc/11VuCbLhP8zoPFLKbmjxurtGm6equY5BNsTGQPy/RGNMrirtWD+SvYUOFYx3rigCmuVh9c1Q0q1rk0o7rUlZKdA2zG3E/JSUaBvCZ2ZUrWaKNXNS0VTzceuKCUNPZ8Um6pmDs+PmpNzKSg516qqqJa6OHkZVw16qFLNOXV2Vm5osFiAQQc4tz/AHUN1DsG66Dl9CtfD094cZXo2c5t539LpnVARdQD7rXdsuYLHEE6ESO8+OmiHqbOqg/A1/QwfCQdeCzuFipnKqp1MlpU3WWU2xhzHC+WvgQtVtTDgEF9ZjpydRHzIfM9yeMTlQWON+5F7Kdbr5rP2gWTLH7wt90tPgQj9kvogH3tYMuLBlRx+TY+acnYyvQTFv7aEqm/RE46pRLzuPLm3uGEdLEjNDHtRAJ5a/JTYqURQCatSJBIBjoitkGsHdmmwTberAhrdZuQNOB6IjE4VxLzUrtdPaLaLXNaXXgEFrQNcgdYRx6HJk0nAfEegFz+ysq1iOXATlzV7mNZk2BHxHtHx09ZoFh33chc8+Cf9Zs5/O6G1KfZDhoL8wpUzqFVh37p3T8J+U/RSaN0rjrtgpl1IHxVTbK3zSC6mbefL9la0oZpi47wiG3+n6IJbKSrhOgAWfGOiZ+aeke0O9O/4klJ6BUOz9cP3V7TZD1TG90+iKIrb8ITjM9/0SAsO5Q19fiCRonXqn2fhnVajWMEucbfUnkoVMz1XZf0X7O95VqP1Aa0HgDLneTVeGPK6TnlxxtHYb2CpvplkFzznUy3Ty0jlrzXO7Y9m6+CdNVp3NK1O7Te29wPI905r3CnSDRDRACCxe0qLZa9wOhGY6HRduF4+nn5fy9vHcPXvm1wzn4XWysbHNWvrtGe83W7ZyPG4JyvyXebR9hMJX7dHeok60j2D1pmwHSFw/tR7K4jA0/emqypTkDeG818nKWEEaRO8tec+s+H+M4YimIDSIvF9bR00RB2k8/815aMhvEgdJsNPRXNO2j+IeLZ+fd5phjWE5DuP796XKU+Fnts1ofG9BsfiAN/DkjsJjH0xutLQLH4GH5kZW8lzjMQzj/5H9UzsQwan/USjotN6tinEneMnjAvxiAInPuQv9YGp7pz7pWM7FMHDxnvgpm4ofdaD0aT88lNsVMa2BiWTbtH+ETf1CpqYzkGze9ye4dEExtV53fhtPaMan8PNJmDm7yXHUZDwHMQoy8uMaY+LKlLqh7MnQucLDoNSrmUd0QNPmi8MRG7EadE72/uuXPyXJ1YYTEE4KxpkQc9OaVRmngq92RzGR5qGoig7Qq9Z/vbgnoeqPYZEopJNcrGPjoc/wBVSbGVOUjE2/EnQ270TplpSTDx18wnxI7SVfU8CrcQ3tD1oUjQZkhsUey5GNFu9B129nqUhPZwMvWiraL+H6q5zb+Pkq6Yv4fVJSL23PcvQf6Hao367DnDXDpO6f8A8+K4KLn1wWl7PbWdhMSys0SBIe0feYY3h1yI5gLTx5ayR5MeWOnutUGDGcLjP7DO+d55IJk2uZ5rrdnY6nXpipScHNOo05EaHkUQaY4DwXZK8+wLs6huMgCBaByC5L+lyuBgdzWpUbA5NlxPyA712GPx1OiwvqvDGjjmTwaMyeQXjXtdtl2NrF5BbTaCKbDmBNyf4jaegF4lR5M5I08eFt24yrRJaR6te6Ew1ajPaJbI+cdMlu4nD9gwNDbx/RZ2CpU3NIdJP3SCO/ea6x6yOhWn42rKX5PSbMMwMtVpPJIybUkcZJZ5FD4rDjfMOYABOo+S0KOy2Fljm7INJB52sq8VsymKh3iczJ3QD/qOfzXZZLP/ABxzLtlYaHPhhkC5NwLXgLeps3mkcO0Pr8kBgmg1QGiAAbC/IEmBr9c1rUGbvccuX8ivO/J6yeh+P3ijh/uu1aYPQ2/9fEq+tSvyPo/QqD4a4/hOfQ6jpmiKhsJz+osR5rmbfQeRvxg9eKJPHuPXQ/RRr05BjUfMZFV4WpvC+tiOfryQr2epTshniL+KLaTkcxnz4HwVVVt+RSVA7gNdbH6FW4d26YPch6hIt65Ihw32hwzHnqEwKIUWnRV4arvCNVYVIS3eaShKSDKtr3K557Q9aFU1jf8A0+asce13fRASabdx9fNDVs2DmiB8J7kPU+NvQ+X7oESJz6JqIv4eRUnZHuT4bNSomi7lcKcx69ZKulm5EUHXCRtnYO+ztU3uYdS0kT14rpaW3q+RrOPPdZPiGrl8NV3ZU6GJuVrNz6yy1fg3aY944Oe5zjxc4u1vE5LExOHAP+r6FaLq0x3+aDxbvPzslYUrM90IHX6whnbGBILddDpabHREufn1KvpPjx87fVV487jek+TCZTsPT2eWtaCG/F5KnF4Pee4gAA6ZDwWk55QtZy6L+Tlpz4/j47BbLwzWh0fFx9c1difiB0cP38p8FVh3RU6/W6Irs7J4tMjz8lhcrl3XRMZj6D1nyB/DbuPr5K1gO6BfiP8ALb5hUOF+vkcvnKvwzpZBzb9MvkpVV1JkCD3dNPBDe73Xn8LvkUUy4ngmewOkJFEKoyd3Hp+yi9mitpG1+hUA2LcPJBwDWZI81DDv3baGx+hRlVuvihXsg8klkWbhtrkefAoxjpv4oTMFpzFweinhqv7jmmBFklZISSLYetmOrfNWn4j0SSQaR+HvHkhx/edx+iSSQiX3T1+inh/qfNJJJRUsyr8LmUySIKPdl3JUNUklpWYhunUofF5Du+iSSC+s2p971xV7MvXFJJI76W1Nen6oV+XcfJJJUiBD/eDuRr/v/l/9kklMVQI06N8wrcF8Tu76pJIVfQujm7qfoosSSRUI0s3dyTs+79E6SSvqt2Xrgha2Q9cUySSogPib60TUfid1+iSSZjEkkkE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38641" y="42633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/>
              <a:t>Часть третья. Шесть забавных мер измерения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7791" y="958007"/>
            <a:ext cx="136633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2 место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0673" y="1734327"/>
            <a:ext cx="52140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Термин «Микки», названный в честь Микки Мауса, является единицей измерения движений компьютерной мышки, и равняется самому короткому движению мышки (примерно 0.1 мм), которое определяется компьютером.</a:t>
            </a:r>
          </a:p>
        </p:txBody>
      </p:sp>
      <p:pic>
        <p:nvPicPr>
          <p:cNvPr id="13314" name="Picture 2" descr="http://media2.fanparty.ru/fanclubs/mikki-maus/gallery/680521_mikki_maus_medium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95854" y="1418882"/>
            <a:ext cx="3216535" cy="45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672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TEhUUEhQVFRUXGBkaFxUVFBcUFxcXGBcXFxcXFxQYHCggGBolHBQVITEhJSkrLi4uFx8zODMsNygtLisBCgoKDg0OGhAQGiwkHyQsLCwsLCwsLCwsLCwsLCwsLCwsLCwsLCwsLCwsLCwsLCwsLCwsLCwsLCwsLCwsLCwsLP/AABEIAOEA4QMBIgACEQEDEQH/xAAcAAABBQEBAQAAAAAAAAAAAAAEAAECAwUGBwj/xABFEAABAwIDBQUFBgIIBgMBAAABAAIRAyEEMUEFElFhcSKBkbHwBhMyocEjQlJy0eFi8QcUFTNzgpKyJENTY6LSNIPCFv/EABkBAAMBAQEAAAAAAAAAAAAAAAABAgMEBf/EACMRAQEAAgIDAAIDAQEAAAAAAAABAhESIQMxQQQTIjJRYfH/2gAMAwEAAhEDEQA/APKpThMnBSbLGMvC2GUCKTnco8VVs7C9nfPcFDG4su7OQHC11jld3UYZ3eWoCabr0XHbdd/ZGGw7Td7yXAasbkDy3i09y85mf1W7svDvf7oO+F9QU2mct5bXuaHkej/0Y+yrqj2Yms37Jl6YP335b0fhF78YXWf0kbKw9TDPrVaRfUotc5pYd1wEX3nD7giTPC17ErZ2FxmHotaDQqsY0btPddTeQB8IqBxH/isX2+2i+rs5tSi17HYgNpe7cwFz21J+zMHsuHajvGqVx1NRGutPC6tIuIPircGwmoGjUwtPbey3YV7abyHOLAXBv3CZljgciIWRs7+9bfVZzH5WmOPQqlV+3hwIvBnMK2pvb5aXTFgeUrLoEmpJJmRfvR2JqOaZbeASR3lF3Z0WUvxtMc0ghzwc7Rut3hEdwWTisNUY7eOYNiMvFRw9TfaCLT5rQpvI1ny8Fju77YW99p0doB8Co0HzB0uqMZs1tUdkyRlIgjlzTYzGU2i4bPAZ/JYlXa1R1gIHrVPHDK3eJ4423aDqe7IiCDdVU80jVJuc01KZuuq+nXism6cKAN04SUvKdguOqjKlTzHVI3T/AP8AIhwDg43AKwdobE93iadKZ3kfWxWIc8U6VYkgXgWaFTidmV/6xSmrvPOTvwrWMK2MP7Dkm7ivZf6P9gjB4X3YJO84vM8SAPovKNi4jGNxTKD6rZddpiQY4r2f2Zxj6lH7QAPa5zDGR3TYjqi+k77aySSSlRoTpJID45Knh2AuAJgEoobJq/h+af8Aserw+anbWxt4N7WB0GYsFjY98u8042dWj91EbNqcPms8cNXe2eHjsuwhXaeymxhWYHufubrxumAe3PZgHMzC5j+yavD5rU2fi6lB1ODO44PDT8O8MpWlzmPseX0+g8FjMRTYBiKYqACDVw8ki33qJ7Q/y73RY/tD7T4Gm/DM94172VA5tNva3SWupA1PwR7w53sbLP8AZn29wlOn/wARWd7153nu924tmAIbugwAAvMPbB7K+NrV2z7upUDgbglkBoMf5bBLLL/GcX+2+zMQa1XEVY+1qOh7fhO72QA3MDdaPBcthqwDwTou62/tYYhjKNKTRpNAY4sFMkwBeTpy4rk27CuSX2t92c+doKqeO3+sX+yfQeF+Ljcea0HtkuAzLHiPJFjYTSQ4b+lt5rO+4m9vmiqWzWybSTInffMdGj6qp4MkfsjnqNqAGrak9Zaf0VlN7n2BIsuiZsZrbCg88xSrvE/mL4y8+9Gt2QA+HUKjXOyjDVJANsg46CepSv49tlTllLduGfRuo7i9LreyJA3n4Z4ED/lEZ5TLrG4z/nCh7HipG5hi7OS1sxne1W2hgnyWn6/+r5/8ebQFW48F6NV9k2BzmHDVd5on+6qtmM90msQ4/lnosutsbDg7pY6m4mweKzNeYcj9VOeSOJk8FJruS7Q+yrCew4E3yq201qU289VRV9lHi4kjKRuPE/mY8geaX6sj/di5fe5IjDUSSNLrTfsotJG82RoZafAhO3BubeLcRceI6KLhZ7ipnL6q7DYVzXOcPvZlGYam/wB4O1dPTqqzCv7acTXTezOwC/FNrPdJaIEc161gMMKbA1vXvNyuA9k63aC9FYbBVl6Rj7SSSSULJJJJAfObQoVjAspEqG/dYOhkVtpunIALRw7w4SqcbhGuk5HiqME7dtM8OCmWz2xlyxy7G4uvutnXRZppHd3zxv4K7GOlwm0DqnxVg1gNrFynPLvTLy5by0M2Tsk1SC4ODMy5rd6ByGqKxmBoMsHPNju7wiIm5b9EdgsTu0+w8g8iR5LM21P2ZLpnevc5Earo8GMuUlLLcjJpve0kfED6sdNPBGYLaG48PAAI0c0PaZFwRGt/NEYdgMW70bRwLTcW8B5dV32sZWZUr9veplrDbsu7YFrxN+6+t8lcPaHaQH2dQADRj4GcZObAWqzZbSMhfj4pHYTbWEzxvH6qLpcrDPtDtMH+8qHjFSm/lz5+Ki72kx8y44m0HK3ZmDAYBqt87CaSIJAGm+eufDnzVzdgS4kVHAW7O9fKDLiIKWoe3Lu9oMWYkVjHZHYGunwXJiFIe0mLb/1xAH3AIjrTtkunZ7OOv9oY4WMagmRdM32aqEf3hI0iCMsu+3gnotsFvtRjwAG/1oAcGDx3vdyFTW21tCod7/ijmZc1wGUHQCIC6U+yriDNS+ggZWkZcj4eEG+yGYL7g6cDIBgZC4CNQ9uVdtvGSWuJkZh24YvH3io/2nWNy5rSNWtgg/5IBXVN9lBEuJkA9kOF40ETrJHHROfZtjRvEEzkB017pRxhXJzm0druq06bBTY3ckmpnUqEi5e7QWsAPFVYLEuY4EE2+fLmOS6StsUAwG8dOfPNDVtmwDIj1KvaaliDSqsFSkAx2VSmMp/EydOI0tFsqcIztKNJgaYHAydMjCupLk8n8cunV4/5Y9u39mGwQvTKPwjovGtjY11Mgi44FenbE2/SqtAndf8Ahdaeh1Ry3EcdVtJJJJKJJJJAfNtR9lAJ6ououWDoD48EsO7mhMDWlsGxB/ZH1Ch6mFkggwVNjLPC2yxBol4T1hJPNS91BVzad5WfG3NhcLcq0sJXaxkObIIEQYjiqdoVQ9o3WwW3BJsRqCPC/JaOBw4c0SCbWjqqtp0WNYbEE2E2k5xPQE90arfC5c5pd19ZmAxTTY2MejK3MKeBB/TXwusXCbHDRDb8nZz01V2Hozpukc/1n6LvytnthNX06zDC8cfXFGU9eWumnrwXPbP37neMQfiBd/tMo5uJdui7HWvLizXmLeKjlKrTapC2XLwE2HyWk0si7G348Jzj1kFy+H2k4kkMmODt752RWH22cvdTwh46HVGxpvV3Mz923w4aAa5/NSwr6cjepzxO9E34zzHh1WJidr7tzTeSRpf+eqjhNtSbUqk8d0aJ7HF01QU4ADC3vMRIvfr8vACruWtAERMG1xaB/D0ss7E7XIn7Kp6jXuQD9tmZNMg/mb8pKNji36L2gnKDyGmtrjI5TnqrGmG2a3nLeedjmuY/tp0/A3ve0Hwk81acfXMbrWtOlnuPlH8kbHFo4+oSI4C3Ezx56rmtpPiZI7+fPqVXjNpvMg1DbMNbEaZk28ENhqfvAYJ3heLTGU2F9BdOXYuOgjXEmQLXubX5cbFE0winYKmykCHdsukje3ploBvxBaOXbEZXpYxc3m3y7dPi1x6GYUrVoPWThytGkVMGTptle0VWnAJ328HG/c5dbs7bVKrYHdd+F1j3cV5rTci6T1aNPUEl51/XXfid/qKSehp5s5t1EtVzxcqoLmdSosURSRBCUKRpSaCmxivCdPadDNk7QNMHKJtMqj2mxZq04AEhwd2ZJsCCPBxPchokQVI0AGk96McrMpYjLxS/QeBr7zYN+F7jLjl0WvT17Rt/mi3OY/YrnNnwBf4g6CZi2k/utZtYgW7Q1m1uFifNehcpXHcdXTbwTCA7tNNsjvNvYfED5hTp0YEe7dPFtZr78gQPC+YWVQ2m228x4jI2cPlmNO5beBxtJ5+O50I3REHXw8T3rjB2bC1fc+835hwFjuAyIIMhxEcRzWhsvaGFDpfVgBgge7c4zAvYERndXNxDQN0VGk5SHyePyy4ouniT+O9tQRqZ3T39/VFkOWue9q/dvDDTrB0T2N0tz1HPRCezmEBqtLqjGC870k+ABXS4uoCNJ4Q06TERY39aNhcUQfu3n7rTIM2JIvbw42RqK5KfaL3MO3HsdLRG6xwg74/h4SubxBYCN24AFw12cXzC63G4qRDw2bTG7PiAALjms/EVRP3dL6Ta8np33S1BycyaoLhmunqbUqTSfSoYh4Ye1NIUw4WtvDeg81ScWwHOkL8mjhknq7Zp61ARyJJy4A2R0O2DiNnVd4k0wzeP3nhxucjBUHYcsF3a3A7It1/RGYzbTSIaJ7oGV87rHxNcvNzyt+uacsg1ama5c65mPAawjMO9AU2QAB5QMzoiaLlzeTLeVdOGGsWmxkoui5A0KiOpmUQqKYVexyEaVexyqEI3klXvJKtjTjqohVNCsrqNNcroPuqJF1YFXN0gcKybKqVIlAQaMlOqOyeh8lAFSe6WnofJEKs9mBlnvO0CGyHtdERaCIuMtQrK9J4B33mwEuEEGQCJFiM87oyh/wDHI/7ZUdq/BU/+vyavS1NvN3dKcPhd6CXuNhAJFmyTk42F5713Psfs5oxVMVaUCHEbzQ5rgGkgtI7M5eHNcphm/ZU/yN8gjtg7VfhaoqUwHRMsd8JB+ID8JvmONwVjPP3qt74Otwd7UYrfrlsNhpy3W2kkkZaAgZ6KWH2JTdVLBIyvyLA76wsvGVadSu51Owc7e4WdBy0IJg8xOttgj7eQ4tO6zv7DU8r2WM6Ae0VEUmtLHG5IiTFu/NZ2zcTLt1wc4H+Nwj5ov2mdLo5n181TsJsz+Zqf0fGpt7ZHup3STBg9pw8z0WDWpQ6D6suo9uKpkxYGoQe7RcxjfiPVKnDUKTd5thEifHku1pbIoh8e7bG448bgEzdcPgndtn5h5hd/7ztu/wAJ3kQnKmx5zjHEkyeCrDrjqEqlwVBou1RL2v4LlWsKXu5Camue+3VPQ2i5G0nLNZyRVKoqlTY0mFWtKCpPRdMq4jS3vSUfdhJMnLPyVdMqx5VVIaLnbriVAq1guouF0Ep170i7NO3PuUCISNMOSqfCeiqbe3irX5EckCq6Tj7q3/Td4eiltp0Oqt6fRPsntNI/7TvJV7dPbf0b5L048yjsC77Jn5G+QSKrwJ+zp/kb5BXOXnZe69DH0owlOapvYZ95/dbdZ532GblrPkxsLFwroqO7vMLUe8ueJsA1oHc0BdF/rGM/tQvtG/tyVP2du4fmb8rqrbjJdmdOHBT9n8MTvQY5ceivfbPXQz2qqhxF+Jkczmsk1deM/NG7boGRM5D66hZtweSVqtJYY/a0h/E3/cu4rPhz/wDCPzXH4Vs1WcnN+S6jFPvU/wAP6hOek1xeKbBPVUj4h60RGOsVVRFye5QsewWHRO+nqmpnJXNXO6FVMohirfT1ClTcqgEMfxRVGrZCNCtpu/cfoqlTYL98OKdD745pJ7LTnuPgp0ReVB3AaK+iLLBtUmuUHBO7RSjNCQ/FM7L11TnXqo1XQD60Qo1I2k6qbqiryhTJSFivYBsf8N3+1V7azd+Vv+1NsOpH+h3zbCW2TF85ptI7xbzleni8zL2MwX92z8o8lcSs7D45jGMBlxAE7oytlJV2Fxm+cgALnMmAJPlHeuHLC8q7JnJIeg6Kjp5fTJdBTpb5LssojgABfjkubYYqOuDzHUaadF0uCct5PlY5X6AxrS54E3dAvx+HzCt2D94a9mDzvYqe1WtD6TjYTJ7jdQ9n2yHAixjqIFiPFVf8KX6L2tVJBBF448lgELS2vVIMTMLH97dRelzsdg/jC0KmNu9p1aAD3rKwDzv+St2gLlOF9C4+5CamIVZdxVjTdSoYxWsOiFY719UQwrndFi0H19Uns1H804SBjpw4Jykem9W9FU5moTseqgX++PBJQ70k9kxefFEMNlRTbIV1MfosWtSZlJTA+advBN+qaVDvqoONj3p3evFVvPZ9cSkoi2YPrJSoulQa7sDuUKT4cgLdj4emb1KhpjcMHcL72iwTY33Re0lznxTpA2iXNa0PbvG8QCJjghKbpYN2+7AM6GBOSrrUyCDa/C916cuvTy7N3sVtWlQhvuQ/egbxMbp5htzvG03hXbEa0b2/w5R0PKYP+UDVZ7MO45/Na2y8EHO+0dutFzzA0HMpe7vR+prY72koU242uKMbgfA3cvhaXAcg4kdyOwYO7ksfD1d573HNzyZ8F0eDpyLDTQOP05KZj2eWXTO2wHEN7Jy0E69U+w2uvY+CI2nh43QSbA5teMu7mn2PRzI8nHX8t0+PZb6Zu2qbt7I+CxHZrp9oCHGHCepE5anqs9zZkfFFxMPt4GT4aqbhteOfQXAGSrcS65BU8NhxvGGx+WfC9vqoYigd45d+fiFPGq5QDUKdjlGpTINwR1+h17lFzrjqPNTkvEaCrqTvX0QbHaK9pXK6hrHKwD19EJTf6+qIa5NKbTGWXDgpPYDcJhf1moAx08k9g8FJS95yTphlt/mpwoEKTVmtNKMuqYpE3QQXT1xUCez64qWnrioaHvSUrpHsdyQYSRGv1TNHZjqnpviJtcCeE2B8VWM3ZE5XUtBbMfDqjdC71HVbLKY0gd3lCy/6vuOJH3vkiKeJLcl6G+Pt59nK7jWo0BaLXzPkOvNW0aUuMtMAGJtJiBzzusluJJ+93H9U7MQZgugcAf0R+yeyvjo+BTga6x3LZwmPaG/C09Z6rmKlWVoYd/ZU8907j00dobVb2ZpsjhBVuy8cz8DfXSFz20KgPhCv2O63RPl2Vxmmjj8a0kiIvo531NllOLSbX8OM5qGMf2igGugkeHRTclTFs4N0ZH1pHP1yTV69zpp1tyQGFxBBz8U1TF3vxTmUPiK97nHKR909WzfX9kHWg3HWOn0Sc/11VuCbLhP8zoPFLKbmjxurtGm6equY5BNsTGQPy/RGNMrirtWD+SvYUOFYx3rigCmuVh9c1Q0q1rk0o7rUlZKdA2zG3E/JSUaBvCZ2ZUrWaKNXNS0VTzceuKCUNPZ8Um6pmDs+PmpNzKSg516qqqJa6OHkZVw16qFLNOXV2Vm5osFiAQQc4tz/AHUN1DsG66Dl9CtfD094cZXo2c5t539LpnVARdQD7rXdsuYLHEE6ESO8+OmiHqbOqg/A1/QwfCQdeCzuFipnKqp1MlpU3WWU2xhzHC+WvgQtVtTDgEF9ZjpydRHzIfM9yeMTlQWON+5F7Kdbr5rP2gWTLH7wt90tPgQj9kvogH3tYMuLBlRx+TY+acnYyvQTFv7aEqm/RE46pRLzuPLm3uGEdLEjNDHtRAJ5a/JTYqURQCatSJBIBjoitkGsHdmmwTberAhrdZuQNOB6IjE4VxLzUrtdPaLaLXNaXXgEFrQNcgdYRx6HJk0nAfEegFz+ysq1iOXATlzV7mNZk2BHxHtHx09ZoFh33chc8+Cf9Zs5/O6G1KfZDhoL8wpUzqFVh37p3T8J+U/RSaN0rjrtgpl1IHxVTbK3zSC6mbefL9la0oZpi47wiG3+n6IJbKSrhOgAWfGOiZ+aeke0O9O/4klJ6BUOz9cP3V7TZD1TG90+iKIrb8ITjM9/0SAsO5Q19fiCRonXqn2fhnVajWMEucbfUnkoVMz1XZf0X7O95VqP1Aa0HgDLneTVeGPK6TnlxxtHYb2CpvplkFzznUy3Ty0jlrzXO7Y9m6+CdNVp3NK1O7Te29wPI905r3CnSDRDRACCxe0qLZa9wOhGY6HRduF4+nn5fy9vHcPXvm1wzn4XWysbHNWvrtGe83W7ZyPG4JyvyXebR9hMJX7dHeok60j2D1pmwHSFw/tR7K4jA0/emqypTkDeG818nKWEEaRO8tec+s+H+M4YimIDSIvF9bR00RB2k8/815aMhvEgdJsNPRXNO2j+IeLZ+fd5phjWE5DuP796XKU+Fnts1ofG9BsfiAN/DkjsJjH0xutLQLH4GH5kZW8lzjMQzj/5H9UzsQwan/USjotN6tinEneMnjAvxiAInPuQv9YGp7pz7pWM7FMHDxnvgpm4ofdaD0aT88lNsVMa2BiWTbtH+ETf1CpqYzkGze9ye4dEExtV53fhtPaMan8PNJmDm7yXHUZDwHMQoy8uMaY+LKlLqh7MnQucLDoNSrmUd0QNPmi8MRG7EadE72/uuXPyXJ1YYTEE4KxpkQc9OaVRmngq92RzGR5qGoig7Qq9Z/vbgnoeqPYZEopJNcrGPjoc/wBVSbGVOUjE2/EnQ270TplpSTDx18wnxI7SVfU8CrcQ3tD1oUjQZkhsUey5GNFu9B129nqUhPZwMvWiraL+H6q5zb+Pkq6Yv4fVJSL23PcvQf6Hao367DnDXDpO6f8A8+K4KLn1wWl7PbWdhMSys0SBIe0feYY3h1yI5gLTx5ayR5MeWOnutUGDGcLjP7DO+d55IJk2uZ5rrdnY6nXpipScHNOo05EaHkUQaY4DwXZK8+wLs6huMgCBaByC5L+lyuBgdzWpUbA5NlxPyA712GPx1OiwvqvDGjjmTwaMyeQXjXtdtl2NrF5BbTaCKbDmBNyf4jaegF4lR5M5I08eFt24yrRJaR6te6Ew1ajPaJbI+cdMlu4nD9gwNDbx/RZ2CpU3NIdJP3SCO/ea6x6yOhWn42rKX5PSbMMwMtVpPJIybUkcZJZ5FD4rDjfMOYABOo+S0KOy2Fljm7INJB52sq8VsymKh3iczJ3QD/qOfzXZZLP/ABxzLtlYaHPhhkC5NwLXgLeps3mkcO0Pr8kBgmg1QGiAAbC/IEmBr9c1rUGbvccuX8ivO/J6yeh+P3ijh/uu1aYPQ2/9fEq+tSvyPo/QqD4a4/hOfQ6jpmiKhsJz+osR5rmbfQeRvxg9eKJPHuPXQ/RRr05BjUfMZFV4WpvC+tiOfryQr2epTshniL+KLaTkcxnz4HwVVVt+RSVA7gNdbH6FW4d26YPch6hIt65Ihw32hwzHnqEwKIUWnRV4arvCNVYVIS3eaShKSDKtr3K557Q9aFU1jf8A0+asce13fRASabdx9fNDVs2DmiB8J7kPU+NvQ+X7oESJz6JqIv4eRUnZHuT4bNSomi7lcKcx69ZKulm5EUHXCRtnYO+ztU3uYdS0kT14rpaW3q+RrOPPdZPiGrl8NV3ZU6GJuVrNz6yy1fg3aY944Oe5zjxc4u1vE5LExOHAP+r6FaLq0x3+aDxbvPzslYUrM90IHX6whnbGBILddDpabHREufn1KvpPjx87fVV487jek+TCZTsPT2eWtaCG/F5KnF4Pee4gAA6ZDwWk55QtZy6L+Tlpz4/j47BbLwzWh0fFx9c1difiB0cP38p8FVh3RU6/W6Irs7J4tMjz8lhcrl3XRMZj6D1nyB/DbuPr5K1gO6BfiP8ALb5hUOF+vkcvnKvwzpZBzb9MvkpVV1JkCD3dNPBDe73Xn8LvkUUy4ngmewOkJFEKoyd3Hp+yi9mitpG1+hUA2LcPJBwDWZI81DDv3baGx+hRlVuvihXsg8klkWbhtrkefAoxjpv4oTMFpzFweinhqv7jmmBFklZISSLYetmOrfNWn4j0SSQaR+HvHkhx/edx+iSSQiX3T1+inh/qfNJJJRUsyr8LmUySIKPdl3JUNUklpWYhunUofF5Du+iSSC+s2p971xV7MvXFJJI76W1Nen6oV+XcfJJJUiBD/eDuRr/v/l/9kklMVQI06N8wrcF8Tu76pJIVfQujm7qfoosSSRUI0s3dyTs+79E6SSvqt2Xrgha2Q9cUySSogPib60TUfid1+iSSZjEkkkE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38641" y="42633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/>
              <a:t>Часть третья. Шесть забавных мер измерения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7791" y="958007"/>
            <a:ext cx="136633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1 место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7187" y="1720840"/>
            <a:ext cx="47983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Еще одна странная единица измерения называется «бородатая секунда», которая по концепции схожа с единицей «световой год», однако она равняется длине волоса бороды, на которую он вырастает за одну секунду, и составляет примерно 5 нанометров (0,000000005 м).</a:t>
            </a:r>
          </a:p>
        </p:txBody>
      </p:sp>
      <p:pic>
        <p:nvPicPr>
          <p:cNvPr id="14338" name="Picture 2" descr="http://www.molomo.ru/img/mea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5102" y="1855299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217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rig12.deviantart.net/a688/f/2010/295/3/6/vault_boy_vector_by_warnerator-d318mok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5215" y="2387642"/>
            <a:ext cx="3558639" cy="3583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7519" y="572961"/>
            <a:ext cx="108063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 заключение хотелось бы сказать, что это лишь малая часть странного и интересного из окружающего нас мира.</a:t>
            </a:r>
          </a:p>
          <a:p>
            <a:r>
              <a:rPr lang="ru-RU" sz="3200" dirty="0" smtClean="0"/>
              <a:t>Вокруг столько всего о чём стоит задуматься и изучать.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343891" y="3794754"/>
            <a:ext cx="56637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32141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7259" y="639940"/>
            <a:ext cx="5717482" cy="1325563"/>
          </a:xfrm>
        </p:spPr>
        <p:txBody>
          <a:bodyPr/>
          <a:lstStyle/>
          <a:p>
            <a:r>
              <a:rPr lang="ru-RU" dirty="0" smtClean="0"/>
              <a:t>Задачи и цель проекта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08804" y="2176413"/>
            <a:ext cx="8490614" cy="461665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Цель - рассказать </a:t>
            </a:r>
            <a:r>
              <a:rPr lang="ru-RU" sz="2400" dirty="0"/>
              <a:t>о необычных для нас  мерах </a:t>
            </a:r>
            <a:r>
              <a:rPr lang="ru-RU" sz="2400" dirty="0" smtClean="0"/>
              <a:t>измерения.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8804" y="3833873"/>
            <a:ext cx="868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1.Рассказать о Старо-русской системе мер.</a:t>
            </a:r>
          </a:p>
          <a:p>
            <a:r>
              <a:rPr lang="ru-RU" dirty="0" smtClean="0"/>
              <a:t>2.Рассказать о зарубежных мерах измерений.</a:t>
            </a:r>
          </a:p>
          <a:p>
            <a:r>
              <a:rPr lang="ru-RU" dirty="0" smtClean="0"/>
              <a:t>3. Рассказать об очень интересных и неизвестных мер измерения.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8804" y="3099743"/>
            <a:ext cx="1297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Задачи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9863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47791" y="401782"/>
            <a:ext cx="11314718" cy="524631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b="1" dirty="0" smtClean="0"/>
              <a:t>Часть </a:t>
            </a:r>
            <a:r>
              <a:rPr lang="ru-RU" sz="3600" b="1" dirty="0"/>
              <a:t>первая. Старо-русская система </a:t>
            </a:r>
            <a:r>
              <a:rPr lang="ru-RU" sz="3600" b="1" dirty="0" smtClean="0"/>
              <a:t>мер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38641" y="1512821"/>
            <a:ext cx="11314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Русские люди в основном называли свои меры обыденно. Например, привычные нам и сегодня ведра, бутылки или стаканы.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73772" y="2434719"/>
            <a:ext cx="37268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1 ведро ≈ 12,29941 литров</a:t>
            </a:r>
          </a:p>
          <a:p>
            <a:r>
              <a:rPr lang="ru-RU" sz="2400" b="1" dirty="0"/>
              <a:t>1 стакан ≈ 0,273 л</a:t>
            </a:r>
          </a:p>
          <a:p>
            <a:r>
              <a:rPr lang="ru-RU" sz="2400" b="1" dirty="0"/>
              <a:t>1 бутылка = 3/40 ведра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38641" y="3725950"/>
            <a:ext cx="11314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В ведрах измеряли не только воду, но и  муку.  Ведро как единица измерения пользовалась в двух случаях</a:t>
            </a:r>
            <a:r>
              <a:rPr lang="en-US" sz="2400" dirty="0"/>
              <a:t>:</a:t>
            </a:r>
            <a:r>
              <a:rPr lang="hy-AM" sz="2400" dirty="0"/>
              <a:t> </a:t>
            </a:r>
            <a:r>
              <a:rPr lang="ru-RU" sz="2400" dirty="0"/>
              <a:t>в первом случае  как мера объёма, во втором случае использовалась как мера измерения сыпучих тел. Такие меры называли «хлебными».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7791" y="958007"/>
            <a:ext cx="5875263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/>
              <a:t>Меры жидких тел («винные меры»)</a:t>
            </a:r>
          </a:p>
        </p:txBody>
      </p:sp>
    </p:spTree>
    <p:extLst>
      <p:ext uri="{BB962C8B-B14F-4D97-AF65-F5344CB8AC3E}">
        <p14:creationId xmlns:p14="http://schemas.microsoft.com/office/powerpoint/2010/main" val="287018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a/a5/OMereHlebnoy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93813" y="1964700"/>
            <a:ext cx="7856443" cy="2934917"/>
          </a:xfrm>
          <a:prstGeom prst="rect">
            <a:avLst/>
          </a:prstGeom>
          <a:noFill/>
          <a:effectLst>
            <a:softEdge rad="355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67337" y="5029593"/>
            <a:ext cx="102756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1 </a:t>
            </a:r>
            <a:r>
              <a:rPr lang="ru-RU" sz="2000" dirty="0" smtClean="0"/>
              <a:t>Ласт </a:t>
            </a:r>
            <a:r>
              <a:rPr lang="ru-RU" sz="2000" dirty="0"/>
              <a:t>мера в 12 четвертей хлеба или другого сыпучего вещества ≈ две тонны или 120 пудов</a:t>
            </a:r>
          </a:p>
          <a:p>
            <a:r>
              <a:rPr lang="ru-RU" sz="2000" dirty="0" smtClean="0"/>
              <a:t>1</a:t>
            </a:r>
            <a:r>
              <a:rPr lang="ru-RU" sz="2000" dirty="0"/>
              <a:t> </a:t>
            </a:r>
            <a:r>
              <a:rPr lang="ru-RU" sz="2000" dirty="0" smtClean="0"/>
              <a:t>Четверть</a:t>
            </a:r>
            <a:r>
              <a:rPr lang="ru-RU" sz="2000" dirty="0"/>
              <a:t>, четь (для сыпучих тел</a:t>
            </a:r>
            <a:r>
              <a:rPr lang="ru-RU" sz="2000" dirty="0" smtClean="0"/>
              <a:t>)  ≈</a:t>
            </a:r>
            <a:r>
              <a:rPr lang="en-US" sz="2000" dirty="0" smtClean="0"/>
              <a:t>209</a:t>
            </a:r>
            <a:r>
              <a:rPr lang="ru-RU" sz="2000" dirty="0" smtClean="0"/>
              <a:t>,192л </a:t>
            </a:r>
          </a:p>
          <a:p>
            <a:r>
              <a:rPr lang="ru-RU" sz="2000" dirty="0" smtClean="0"/>
              <a:t>1 Осьмина</a:t>
            </a:r>
            <a:r>
              <a:rPr lang="ru-RU" sz="2000" dirty="0"/>
              <a:t> = 4 четверикам ≈ 104,95 </a:t>
            </a:r>
            <a:r>
              <a:rPr lang="ru-RU" sz="2000" dirty="0" smtClean="0"/>
              <a:t>л</a:t>
            </a:r>
          </a:p>
          <a:p>
            <a:r>
              <a:rPr lang="ru-RU" sz="2000" dirty="0" smtClean="0"/>
              <a:t>1 </a:t>
            </a:r>
            <a:r>
              <a:rPr lang="ru-RU" sz="2000" dirty="0" err="1" smtClean="0"/>
              <a:t>Полосьмина</a:t>
            </a:r>
            <a:r>
              <a:rPr lang="ru-RU" sz="2000" dirty="0" smtClean="0"/>
              <a:t> </a:t>
            </a:r>
            <a:r>
              <a:rPr lang="ru-RU" sz="2000" dirty="0"/>
              <a:t>≈ 52,48 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8641" y="950963"/>
            <a:ext cx="9411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«</a:t>
            </a:r>
            <a:r>
              <a:rPr lang="ru-RU" sz="2800" b="1" dirty="0"/>
              <a:t>Арифметика, сиречь наука численная» Л.Ф</a:t>
            </a:r>
            <a:r>
              <a:rPr lang="ru-RU" sz="2800" b="1" dirty="0" smtClean="0"/>
              <a:t>. Магницкого</a:t>
            </a:r>
            <a:r>
              <a:rPr lang="ru-RU" sz="2800" b="1" dirty="0"/>
              <a:t>»</a:t>
            </a: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438641" y="42633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/>
              <a:t>Часть первая. Старо-русская система мер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97925" y="1474183"/>
            <a:ext cx="501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Первый печатный учебник математики 1703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748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38641" y="1512821"/>
            <a:ext cx="11314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1 </a:t>
            </a:r>
            <a:r>
              <a:rPr lang="ru-RU" sz="2400" b="1" dirty="0"/>
              <a:t>верста</a:t>
            </a:r>
            <a:r>
              <a:rPr lang="ru-RU" sz="2400" dirty="0"/>
              <a:t> (путевая, или </a:t>
            </a:r>
            <a:r>
              <a:rPr lang="ru-RU" sz="2400" dirty="0" err="1"/>
              <a:t>пятисотная</a:t>
            </a:r>
            <a:r>
              <a:rPr lang="ru-RU" sz="2400" dirty="0"/>
              <a:t>) = 500 саженей ≈ 1066,8 м</a:t>
            </a:r>
          </a:p>
          <a:p>
            <a:r>
              <a:rPr lang="ru-RU" sz="2400" dirty="0"/>
              <a:t>1 </a:t>
            </a:r>
            <a:r>
              <a:rPr lang="ru-RU" sz="2400" b="1" dirty="0"/>
              <a:t>сажень</a:t>
            </a:r>
            <a:r>
              <a:rPr lang="ru-RU" sz="2400" dirty="0"/>
              <a:t> (косая, или косовая) ≈ 248 см (расстояние от носка левой ноги до конца среднего пальца поднятой вверх правой руки — человек стоит буквой «Х»)</a:t>
            </a:r>
          </a:p>
          <a:p>
            <a:r>
              <a:rPr lang="ru-RU" sz="2400" dirty="0"/>
              <a:t>1 </a:t>
            </a:r>
            <a:r>
              <a:rPr lang="ru-RU" sz="2400" b="1" dirty="0"/>
              <a:t>аршин</a:t>
            </a:r>
            <a:r>
              <a:rPr lang="ru-RU" sz="2400" dirty="0"/>
              <a:t> = 4 четверти = 28 дюймов = 16 вершков ≈ 71,12 см</a:t>
            </a:r>
          </a:p>
          <a:p>
            <a:r>
              <a:rPr lang="ru-RU" sz="2400" dirty="0"/>
              <a:t>1 </a:t>
            </a:r>
            <a:r>
              <a:rPr lang="ru-RU" sz="2400" b="1" dirty="0"/>
              <a:t>пядь</a:t>
            </a:r>
            <a:r>
              <a:rPr lang="ru-RU" sz="2400" dirty="0"/>
              <a:t> с кувырком (пядень с кувырком, пядь с </a:t>
            </a:r>
            <a:r>
              <a:rPr lang="ru-RU" sz="2400" dirty="0" err="1"/>
              <a:t>кувыркой</a:t>
            </a:r>
            <a:r>
              <a:rPr lang="ru-RU" sz="2400" dirty="0"/>
              <a:t>) ≈ 27—31 см (расстояние между концами большого пальца и указательного пальца с прибавкой двух суставов указательного </a:t>
            </a:r>
            <a:r>
              <a:rPr lang="ru-RU" sz="2400" dirty="0" smtClean="0"/>
              <a:t>пальца)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7791" y="958007"/>
            <a:ext cx="4501489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Старорусские меры длины</a:t>
            </a:r>
            <a:endParaRPr lang="ru-RU" dirty="0"/>
          </a:p>
        </p:txBody>
      </p:sp>
      <p:sp>
        <p:nvSpPr>
          <p:cNvPr id="12" name="Заголовок 4"/>
          <p:cNvSpPr txBox="1">
            <a:spLocks/>
          </p:cNvSpPr>
          <p:nvPr/>
        </p:nvSpPr>
        <p:spPr>
          <a:xfrm>
            <a:off x="447791" y="40178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smtClean="0"/>
              <a:t>Часть первая. Старо-русская система мер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07647" y="4222071"/>
            <a:ext cx="45767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Умом Россию не понять,</a:t>
            </a:r>
          </a:p>
          <a:p>
            <a:r>
              <a:rPr lang="ru-RU" sz="2400" b="1" i="1" dirty="0"/>
              <a:t>Аршином общим не измерить:</a:t>
            </a:r>
          </a:p>
          <a:p>
            <a:r>
              <a:rPr lang="ru-RU" sz="2400" b="1" i="1" dirty="0"/>
              <a:t>У ней особенная стать —</a:t>
            </a:r>
          </a:p>
          <a:p>
            <a:r>
              <a:rPr lang="ru-RU" sz="2400" b="1" i="1" dirty="0"/>
              <a:t>В Россию можно только </a:t>
            </a:r>
            <a:r>
              <a:rPr lang="ru-RU" sz="2400" b="1" i="1" dirty="0" smtClean="0"/>
              <a:t>верить</a:t>
            </a:r>
          </a:p>
          <a:p>
            <a:pPr algn="r"/>
            <a:r>
              <a:rPr lang="ru-RU" sz="2400" b="1" i="1" dirty="0" smtClean="0"/>
              <a:t>Фёдор Тютчев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792377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TEhUUEhQVFRUXGBkaFxUVFBcUFxcXGBcXFxcXFxQYHCggGBolHBQVITEhJSkrLi4uFx8zODMsNygtLisBCgoKDg0OGhAQGiwkHyQsLCwsLCwsLCwsLCwsLCwsLCwsLCwsLCwsLCwsLCwsLCwsLCwsLCwsLCwsLCwsLCwsLP/AABEIAOEA4QMBIgACEQEDEQH/xAAcAAABBQEBAQAAAAAAAAAAAAAEAAECAwUGBwj/xABFEAABAwIDBQUFBgIIBgMBAAABAAIRAyEEMUEFElFhcSKBkbHwBhMyocEjQlJy0eFi8QcUFTNzgpKyJENTY6LSNIPCFv/EABkBAAMBAQEAAAAAAAAAAAAAAAABAgMEBf/EACMRAQEAAgIDAAIDAQEAAAAAAAABAhESIQMxQQQTIjJRYfH/2gAMAwEAAhEDEQA/APKpThMnBSbLGMvC2GUCKTnco8VVs7C9nfPcFDG4su7OQHC11jld3UYZ3eWoCabr0XHbdd/ZGGw7Td7yXAasbkDy3i09y85mf1W7svDvf7oO+F9QU2mct5bXuaHkej/0Y+yrqj2Yms37Jl6YP335b0fhF78YXWf0kbKw9TDPrVaRfUotc5pYd1wEX3nD7giTPC17ErZ2FxmHotaDQqsY0btPddTeQB8IqBxH/isX2+2i+rs5tSi17HYgNpe7cwFz21J+zMHsuHajvGqVx1NRGutPC6tIuIPircGwmoGjUwtPbey3YV7abyHOLAXBv3CZljgciIWRs7+9bfVZzH5WmOPQqlV+3hwIvBnMK2pvb5aXTFgeUrLoEmpJJmRfvR2JqOaZbeASR3lF3Z0WUvxtMc0ghzwc7Rut3hEdwWTisNUY7eOYNiMvFRw9TfaCLT5rQpvI1ny8Fju77YW99p0doB8Co0HzB0uqMZs1tUdkyRlIgjlzTYzGU2i4bPAZ/JYlXa1R1gIHrVPHDK3eJ4423aDqe7IiCDdVU80jVJuc01KZuuq+nXism6cKAN04SUvKdguOqjKlTzHVI3T/AP8AIhwDg43AKwdobE93iadKZ3kfWxWIc8U6VYkgXgWaFTidmV/6xSmrvPOTvwrWMK2MP7Dkm7ivZf6P9gjB4X3YJO84vM8SAPovKNi4jGNxTKD6rZddpiQY4r2f2Zxj6lH7QAPa5zDGR3TYjqi+k77aySSSlRoTpJID45Knh2AuAJgEoobJq/h+af8Aserw+anbWxt4N7WB0GYsFjY98u8042dWj91EbNqcPms8cNXe2eHjsuwhXaeymxhWYHufubrxumAe3PZgHMzC5j+yavD5rU2fi6lB1ODO44PDT8O8MpWlzmPseX0+g8FjMRTYBiKYqACDVw8ki33qJ7Q/y73RY/tD7T4Gm/DM94172VA5tNva3SWupA1PwR7w53sbLP8AZn29wlOn/wARWd7153nu924tmAIbugwAAvMPbB7K+NrV2z7upUDgbglkBoMf5bBLLL/GcX+2+zMQa1XEVY+1qOh7fhO72QA3MDdaPBcthqwDwTou62/tYYhjKNKTRpNAY4sFMkwBeTpy4rk27CuSX2t92c+doKqeO3+sX+yfQeF+Ljcea0HtkuAzLHiPJFjYTSQ4b+lt5rO+4m9vmiqWzWybSTInffMdGj6qp4MkfsjnqNqAGrak9Zaf0VlN7n2BIsuiZsZrbCg88xSrvE/mL4y8+9Gt2QA+HUKjXOyjDVJANsg46CepSv49tlTllLduGfRuo7i9LreyJA3n4Z4ED/lEZ5TLrG4z/nCh7HipG5hi7OS1sxne1W2hgnyWn6/+r5/8ebQFW48F6NV9k2BzmHDVd5on+6qtmM90msQ4/lnosutsbDg7pY6m4mweKzNeYcj9VOeSOJk8FJruS7Q+yrCew4E3yq201qU289VRV9lHi4kjKRuPE/mY8geaX6sj/di5fe5IjDUSSNLrTfsotJG82RoZafAhO3BubeLcRceI6KLhZ7ipnL6q7DYVzXOcPvZlGYam/wB4O1dPTqqzCv7acTXTezOwC/FNrPdJaIEc161gMMKbA1vXvNyuA9k63aC9FYbBVl6Rj7SSSSULJJJJAfObQoVjAspEqG/dYOhkVtpunIALRw7w4SqcbhGuk5HiqME7dtM8OCmWz2xlyxy7G4uvutnXRZppHd3zxv4K7GOlwm0DqnxVg1gNrFynPLvTLy5by0M2Tsk1SC4ODMy5rd6ByGqKxmBoMsHPNju7wiIm5b9EdgsTu0+w8g8iR5LM21P2ZLpnevc5Earo8GMuUlLLcjJpve0kfED6sdNPBGYLaG48PAAI0c0PaZFwRGt/NEYdgMW70bRwLTcW8B5dV32sZWZUr9veplrDbsu7YFrxN+6+t8lcPaHaQH2dQADRj4GcZObAWqzZbSMhfj4pHYTbWEzxvH6qLpcrDPtDtMH+8qHjFSm/lz5+Ki72kx8y44m0HK3ZmDAYBqt87CaSIJAGm+eufDnzVzdgS4kVHAW7O9fKDLiIKWoe3Lu9oMWYkVjHZHYGunwXJiFIe0mLb/1xAH3AIjrTtkunZ7OOv9oY4WMagmRdM32aqEf3hI0iCMsu+3gnotsFvtRjwAG/1oAcGDx3vdyFTW21tCod7/ijmZc1wGUHQCIC6U+yriDNS+ggZWkZcj4eEG+yGYL7g6cDIBgZC4CNQ9uVdtvGSWuJkZh24YvH3io/2nWNy5rSNWtgg/5IBXVN9lBEuJkA9kOF40ETrJHHROfZtjRvEEzkB017pRxhXJzm0druq06bBTY3ckmpnUqEi5e7QWsAPFVYLEuY4EE2+fLmOS6StsUAwG8dOfPNDVtmwDIj1KvaaliDSqsFSkAx2VSmMp/EydOI0tFsqcIztKNJgaYHAydMjCupLk8n8cunV4/5Y9u39mGwQvTKPwjovGtjY11Mgi44FenbE2/SqtAndf8Ahdaeh1Ry3EcdVtJJJJKJJJJAfNtR9lAJ6ououWDoD48EsO7mhMDWlsGxB/ZH1Ch6mFkggwVNjLPC2yxBol4T1hJPNS91BVzad5WfG3NhcLcq0sJXaxkObIIEQYjiqdoVQ9o3WwW3BJsRqCPC/JaOBw4c0SCbWjqqtp0WNYbEE2E2k5xPQE90arfC5c5pd19ZmAxTTY2MejK3MKeBB/TXwusXCbHDRDb8nZz01V2Hozpukc/1n6LvytnthNX06zDC8cfXFGU9eWumnrwXPbP37neMQfiBd/tMo5uJdui7HWvLizXmLeKjlKrTapC2XLwE2HyWk0si7G348Jzj1kFy+H2k4kkMmODt752RWH22cvdTwh46HVGxpvV3Mz923w4aAa5/NSwr6cjepzxO9E34zzHh1WJidr7tzTeSRpf+eqjhNtSbUqk8d0aJ7HF01QU4ADC3vMRIvfr8vACruWtAERMG1xaB/D0ss7E7XIn7Kp6jXuQD9tmZNMg/mb8pKNji36L2gnKDyGmtrjI5TnqrGmG2a3nLeedjmuY/tp0/A3ve0Hwk81acfXMbrWtOlnuPlH8kbHFo4+oSI4C3Ezx56rmtpPiZI7+fPqVXjNpvMg1DbMNbEaZk28ENhqfvAYJ3heLTGU2F9BdOXYuOgjXEmQLXubX5cbFE0winYKmykCHdsukje3ploBvxBaOXbEZXpYxc3m3y7dPi1x6GYUrVoPWThytGkVMGTptle0VWnAJ328HG/c5dbs7bVKrYHdd+F1j3cV5rTci6T1aNPUEl51/XXfid/qKSehp5s5t1EtVzxcqoLmdSosURSRBCUKRpSaCmxivCdPadDNk7QNMHKJtMqj2mxZq04AEhwd2ZJsCCPBxPchokQVI0AGk96McrMpYjLxS/QeBr7zYN+F7jLjl0WvT17Rt/mi3OY/YrnNnwBf4g6CZi2k/utZtYgW7Q1m1uFifNehcpXHcdXTbwTCA7tNNsjvNvYfED5hTp0YEe7dPFtZr78gQPC+YWVQ2m228x4jI2cPlmNO5beBxtJ5+O50I3REHXw8T3rjB2bC1fc+835hwFjuAyIIMhxEcRzWhsvaGFDpfVgBgge7c4zAvYERndXNxDQN0VGk5SHyePyy4ouniT+O9tQRqZ3T39/VFkOWue9q/dvDDTrB0T2N0tz1HPRCezmEBqtLqjGC870k+ABXS4uoCNJ4Q06TERY39aNhcUQfu3n7rTIM2JIvbw42RqK5KfaL3MO3HsdLRG6xwg74/h4SubxBYCN24AFw12cXzC63G4qRDw2bTG7PiAALjms/EVRP3dL6Ta8np33S1BycyaoLhmunqbUqTSfSoYh4Ye1NIUw4WtvDeg81ScWwHOkL8mjhknq7Zp61ARyJJy4A2R0O2DiNnVd4k0wzeP3nhxucjBUHYcsF3a3A7It1/RGYzbTSIaJ7oGV87rHxNcvNzyt+uacsg1ama5c65mPAawjMO9AU2QAB5QMzoiaLlzeTLeVdOGGsWmxkoui5A0KiOpmUQqKYVexyEaVexyqEI3klXvJKtjTjqohVNCsrqNNcroPuqJF1YFXN0gcKybKqVIlAQaMlOqOyeh8lAFSe6WnofJEKs9mBlnvO0CGyHtdERaCIuMtQrK9J4B33mwEuEEGQCJFiM87oyh/wDHI/7ZUdq/BU/+vyavS1NvN3dKcPhd6CXuNhAJFmyTk42F5713Psfs5oxVMVaUCHEbzQ5rgGkgtI7M5eHNcphm/ZU/yN8gjtg7VfhaoqUwHRMsd8JB+ID8JvmONwVjPP3qt74Otwd7UYrfrlsNhpy3W2kkkZaAgZ6KWH2JTdVLBIyvyLA76wsvGVadSu51Owc7e4WdBy0IJg8xOttgj7eQ4tO6zv7DU8r2WM6Ae0VEUmtLHG5IiTFu/NZ2zcTLt1wc4H+Nwj5ov2mdLo5n181TsJsz+Zqf0fGpt7ZHup3STBg9pw8z0WDWpQ6D6suo9uKpkxYGoQe7RcxjfiPVKnDUKTd5thEifHku1pbIoh8e7bG448bgEzdcPgndtn5h5hd/7ztu/wAJ3kQnKmx5zjHEkyeCrDrjqEqlwVBou1RL2v4LlWsKXu5Camue+3VPQ2i5G0nLNZyRVKoqlTY0mFWtKCpPRdMq4jS3vSUfdhJMnLPyVdMqx5VVIaLnbriVAq1guouF0Ep170i7NO3PuUCISNMOSqfCeiqbe3irX5EckCq6Tj7q3/Td4eiltp0Oqt6fRPsntNI/7TvJV7dPbf0b5L048yjsC77Jn5G+QSKrwJ+zp/kb5BXOXnZe69DH0owlOapvYZ95/dbdZ532GblrPkxsLFwroqO7vMLUe8ueJsA1oHc0BdF/rGM/tQvtG/tyVP2du4fmb8rqrbjJdmdOHBT9n8MTvQY5ceivfbPXQz2qqhxF+Jkczmsk1deM/NG7boGRM5D66hZtweSVqtJYY/a0h/E3/cu4rPhz/wDCPzXH4Vs1WcnN+S6jFPvU/wAP6hOek1xeKbBPVUj4h60RGOsVVRFye5QsewWHRO+nqmpnJXNXO6FVMohirfT1ClTcqgEMfxRVGrZCNCtpu/cfoqlTYL98OKdD745pJ7LTnuPgp0ReVB3AaK+iLLBtUmuUHBO7RSjNCQ/FM7L11TnXqo1XQD60Qo1I2k6qbqiryhTJSFivYBsf8N3+1V7azd+Vv+1NsOpH+h3zbCW2TF85ptI7xbzleni8zL2MwX92z8o8lcSs7D45jGMBlxAE7oytlJV2Fxm+cgALnMmAJPlHeuHLC8q7JnJIeg6Kjp5fTJdBTpb5LssojgABfjkubYYqOuDzHUaadF0uCct5PlY5X6AxrS54E3dAvx+HzCt2D94a9mDzvYqe1WtD6TjYTJ7jdQ9n2yHAixjqIFiPFVf8KX6L2tVJBBF448lgELS2vVIMTMLH97dRelzsdg/jC0KmNu9p1aAD3rKwDzv+St2gLlOF9C4+5CamIVZdxVjTdSoYxWsOiFY719UQwrndFi0H19Uns1H804SBjpw4Jykem9W9FU5moTseqgX++PBJQ70k9kxefFEMNlRTbIV1MfosWtSZlJTA+advBN+qaVDvqoONj3p3evFVvPZ9cSkoi2YPrJSoulQa7sDuUKT4cgLdj4emb1KhpjcMHcL72iwTY33Re0lznxTpA2iXNa0PbvG8QCJjghKbpYN2+7AM6GBOSrrUyCDa/C916cuvTy7N3sVtWlQhvuQ/egbxMbp5htzvG03hXbEa0b2/w5R0PKYP+UDVZ7MO45/Na2y8EHO+0dutFzzA0HMpe7vR+prY72koU242uKMbgfA3cvhaXAcg4kdyOwYO7ksfD1d573HNzyZ8F0eDpyLDTQOP05KZj2eWXTO2wHEN7Jy0E69U+w2uvY+CI2nh43QSbA5teMu7mn2PRzI8nHX8t0+PZb6Zu2qbt7I+CxHZrp9oCHGHCepE5anqs9zZkfFFxMPt4GT4aqbhteOfQXAGSrcS65BU8NhxvGGx+WfC9vqoYigd45d+fiFPGq5QDUKdjlGpTINwR1+h17lFzrjqPNTkvEaCrqTvX0QbHaK9pXK6hrHKwD19EJTf6+qIa5NKbTGWXDgpPYDcJhf1moAx08k9g8FJS95yTphlt/mpwoEKTVmtNKMuqYpE3QQXT1xUCez64qWnrioaHvSUrpHsdyQYSRGv1TNHZjqnpviJtcCeE2B8VWM3ZE5XUtBbMfDqjdC71HVbLKY0gd3lCy/6vuOJH3vkiKeJLcl6G+Pt59nK7jWo0BaLXzPkOvNW0aUuMtMAGJtJiBzzusluJJ+93H9U7MQZgugcAf0R+yeyvjo+BTga6x3LZwmPaG/C09Z6rmKlWVoYd/ZU8907j00dobVb2ZpsjhBVuy8cz8DfXSFz20KgPhCv2O63RPl2Vxmmjj8a0kiIvo531NllOLSbX8OM5qGMf2igGugkeHRTclTFs4N0ZH1pHP1yTV69zpp1tyQGFxBBz8U1TF3vxTmUPiK97nHKR909WzfX9kHWg3HWOn0Sc/11VuCbLhP8zoPFLKbmjxurtGm6equY5BNsTGQPy/RGNMrirtWD+SvYUOFYx3rigCmuVh9c1Q0q1rk0o7rUlZKdA2zG3E/JSUaBvCZ2ZUrWaKNXNS0VTzceuKCUNPZ8Um6pmDs+PmpNzKSg516qqqJa6OHkZVw16qFLNOXV2Vm5osFiAQQc4tz/AHUN1DsG66Dl9CtfD094cZXo2c5t539LpnVARdQD7rXdsuYLHEE6ESO8+OmiHqbOqg/A1/QwfCQdeCzuFipnKqp1MlpU3WWU2xhzHC+WvgQtVtTDgEF9ZjpydRHzIfM9yeMTlQWON+5F7Kdbr5rP2gWTLH7wt90tPgQj9kvogH3tYMuLBlRx+TY+acnYyvQTFv7aEqm/RE46pRLzuPLm3uGEdLEjNDHtRAJ5a/JTYqURQCatSJBIBjoitkGsHdmmwTberAhrdZuQNOB6IjE4VxLzUrtdPaLaLXNaXXgEFrQNcgdYRx6HJk0nAfEegFz+ysq1iOXATlzV7mNZk2BHxHtHx09ZoFh33chc8+Cf9Zs5/O6G1KfZDhoL8wpUzqFVh37p3T8J+U/RSaN0rjrtgpl1IHxVTbK3zSC6mbefL9la0oZpi47wiG3+n6IJbKSrhOgAWfGOiZ+aeke0O9O/4klJ6BUOz9cP3V7TZD1TG90+iKIrb8ITjM9/0SAsO5Q19fiCRonXqn2fhnVajWMEucbfUnkoVMz1XZf0X7O95VqP1Aa0HgDLneTVeGPK6TnlxxtHYb2CpvplkFzznUy3Ty0jlrzXO7Y9m6+CdNVp3NK1O7Te29wPI905r3CnSDRDRACCxe0qLZa9wOhGY6HRduF4+nn5fy9vHcPXvm1wzn4XWysbHNWvrtGe83W7ZyPG4JyvyXebR9hMJX7dHeok60j2D1pmwHSFw/tR7K4jA0/emqypTkDeG818nKWEEaRO8tec+s+H+M4YimIDSIvF9bR00RB2k8/815aMhvEgdJsNPRXNO2j+IeLZ+fd5phjWE5DuP796XKU+Fnts1ofG9BsfiAN/DkjsJjH0xutLQLH4GH5kZW8lzjMQzj/5H9UzsQwan/USjotN6tinEneMnjAvxiAInPuQv9YGp7pz7pWM7FMHDxnvgpm4ofdaD0aT88lNsVMa2BiWTbtH+ETf1CpqYzkGze9ye4dEExtV53fhtPaMan8PNJmDm7yXHUZDwHMQoy8uMaY+LKlLqh7MnQucLDoNSrmUd0QNPmi8MRG7EadE72/uuXPyXJ1YYTEE4KxpkQc9OaVRmngq92RzGR5qGoig7Qq9Z/vbgnoeqPYZEopJNcrGPjoc/wBVSbGVOUjE2/EnQ270TplpSTDx18wnxI7SVfU8CrcQ3tD1oUjQZkhsUey5GNFu9B129nqUhPZwMvWiraL+H6q5zb+Pkq6Yv4fVJSL23PcvQf6Hao367DnDXDpO6f8A8+K4KLn1wWl7PbWdhMSys0SBIe0feYY3h1yI5gLTx5ayR5MeWOnutUGDGcLjP7DO+d55IJk2uZ5rrdnY6nXpipScHNOo05EaHkUQaY4DwXZK8+wLs6huMgCBaByC5L+lyuBgdzWpUbA5NlxPyA712GPx1OiwvqvDGjjmTwaMyeQXjXtdtl2NrF5BbTaCKbDmBNyf4jaegF4lR5M5I08eFt24yrRJaR6te6Ew1ajPaJbI+cdMlu4nD9gwNDbx/RZ2CpU3NIdJP3SCO/ea6x6yOhWn42rKX5PSbMMwMtVpPJIybUkcZJZ5FD4rDjfMOYABOo+S0KOy2Fljm7INJB52sq8VsymKh3iczJ3QD/qOfzXZZLP/ABxzLtlYaHPhhkC5NwLXgLeps3mkcO0Pr8kBgmg1QGiAAbC/IEmBr9c1rUGbvccuX8ivO/J6yeh+P3ijh/uu1aYPQ2/9fEq+tSvyPo/QqD4a4/hOfQ6jpmiKhsJz+osR5rmbfQeRvxg9eKJPHuPXQ/RRr05BjUfMZFV4WpvC+tiOfryQr2epTshniL+KLaTkcxnz4HwVVVt+RSVA7gNdbH6FW4d26YPch6hIt65Ihw32hwzHnqEwKIUWnRV4arvCNVYVIS3eaShKSDKtr3K557Q9aFU1jf8A0+asce13fRASabdx9fNDVs2DmiB8J7kPU+NvQ+X7oESJz6JqIv4eRUnZHuT4bNSomi7lcKcx69ZKulm5EUHXCRtnYO+ztU3uYdS0kT14rpaW3q+RrOPPdZPiGrl8NV3ZU6GJuVrNz6yy1fg3aY944Oe5zjxc4u1vE5LExOHAP+r6FaLq0x3+aDxbvPzslYUrM90IHX6whnbGBILddDpabHREufn1KvpPjx87fVV487jek+TCZTsPT2eWtaCG/F5KnF4Pee4gAA6ZDwWk55QtZy6L+Tlpz4/j47BbLwzWh0fFx9c1difiB0cP38p8FVh3RU6/W6Irs7J4tMjz8lhcrl3XRMZj6D1nyB/DbuPr5K1gO6BfiP8ALb5hUOF+vkcvnKvwzpZBzb9MvkpVV1JkCD3dNPBDe73Xn8LvkUUy4ngmewOkJFEKoyd3Hp+yi9mitpG1+hUA2LcPJBwDWZI81DDv3baGx+hRlVuvihXsg8klkWbhtrkefAoxjpv4oTMFpzFweinhqv7jmmBFklZISSLYetmOrfNWn4j0SSQaR+HvHkhx/edx+iSSQiX3T1+inh/qfNJJJRUsyr8LmUySIKPdl3JUNUklpWYhunUofF5Du+iSSC+s2p971xV7MvXFJJI76W1Nen6oV+XcfJJJUiBD/eDuRr/v/l/9kklMVQI06N8wrcF8Tu76pJIVfQujm7qfoosSSRUI0s3dyTs+79E6SSvqt2Xrgha2Q9cUySSogPib60TUfid1+iSSZjEkkkE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38641" y="42633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/>
              <a:t>Часть вторая. </a:t>
            </a:r>
            <a:r>
              <a:rPr lang="ru-RU" sz="3600" b="1" dirty="0"/>
              <a:t>Зарубежные меры измерений</a:t>
            </a:r>
          </a:p>
        </p:txBody>
      </p:sp>
      <p:pic>
        <p:nvPicPr>
          <p:cNvPr id="7170" name="Picture 2" descr="http://voda-pribor.ru/images/catalog/simg_585_main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4020" y="1980751"/>
            <a:ext cx="5147253" cy="34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47791" y="958007"/>
            <a:ext cx="6259534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Почему в бутылях с водой 19 литров?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8641" y="5640863"/>
            <a:ext cx="11292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Галлоны мера жидкости равная 3,785 литра в Америке (но 4,55 литра в Англии).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38641" y="1547658"/>
            <a:ext cx="11314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Оказывается, в привычных нам бутылках с водой вмещается 19 литров, так как это составляет 5 галлонов.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11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TEhUUEhQVFRUXGBkaFxUVFBcUFxcXGBcXFxcXFxQYHCggGBolHBQVITEhJSkrLi4uFx8zODMsNygtLisBCgoKDg0OGhAQGiwkHyQsLCwsLCwsLCwsLCwsLCwsLCwsLCwsLCwsLCwsLCwsLCwsLCwsLCwsLCwsLCwsLCwsLP/AABEIAOEA4QMBIgACEQEDEQH/xAAcAAABBQEBAQAAAAAAAAAAAAAEAAECAwUGBwj/xABFEAABAwIDBQUFBgIIBgMBAAABAAIRAyEEMUEFElFhcSKBkbHwBhMyocEjQlJy0eFi8QcUFTNzgpKyJENTY6LSNIPCFv/EABkBAAMBAQEAAAAAAAAAAAAAAAABAgMEBf/EACMRAQEAAgIDAAIDAQEAAAAAAAABAhESIQMxQQQTIjJRYfH/2gAMAwEAAhEDEQA/APKpThMnBSbLGMvC2GUCKTnco8VVs7C9nfPcFDG4su7OQHC11jld3UYZ3eWoCabr0XHbdd/ZGGw7Td7yXAasbkDy3i09y85mf1W7svDvf7oO+F9QU2mct5bXuaHkej/0Y+yrqj2Yms37Jl6YP335b0fhF78YXWf0kbKw9TDPrVaRfUotc5pYd1wEX3nD7giTPC17ErZ2FxmHotaDQqsY0btPddTeQB8IqBxH/isX2+2i+rs5tSi17HYgNpe7cwFz21J+zMHsuHajvGqVx1NRGutPC6tIuIPircGwmoGjUwtPbey3YV7abyHOLAXBv3CZljgciIWRs7+9bfVZzH5WmOPQqlV+3hwIvBnMK2pvb5aXTFgeUrLoEmpJJmRfvR2JqOaZbeASR3lF3Z0WUvxtMc0ghzwc7Rut3hEdwWTisNUY7eOYNiMvFRw9TfaCLT5rQpvI1ny8Fju77YW99p0doB8Co0HzB0uqMZs1tUdkyRlIgjlzTYzGU2i4bPAZ/JYlXa1R1gIHrVPHDK3eJ4423aDqe7IiCDdVU80jVJuc01KZuuq+nXism6cKAN04SUvKdguOqjKlTzHVI3T/AP8AIhwDg43AKwdobE93iadKZ3kfWxWIc8U6VYkgXgWaFTidmV/6xSmrvPOTvwrWMK2MP7Dkm7ivZf6P9gjB4X3YJO84vM8SAPovKNi4jGNxTKD6rZddpiQY4r2f2Zxj6lH7QAPa5zDGR3TYjqi+k77aySSSlRoTpJID45Knh2AuAJgEoobJq/h+af8Aserw+anbWxt4N7WB0GYsFjY98u8042dWj91EbNqcPms8cNXe2eHjsuwhXaeymxhWYHufubrxumAe3PZgHMzC5j+yavD5rU2fi6lB1ODO44PDT8O8MpWlzmPseX0+g8FjMRTYBiKYqACDVw8ki33qJ7Q/y73RY/tD7T4Gm/DM94172VA5tNva3SWupA1PwR7w53sbLP8AZn29wlOn/wARWd7153nu924tmAIbugwAAvMPbB7K+NrV2z7upUDgbglkBoMf5bBLLL/GcX+2+zMQa1XEVY+1qOh7fhO72QA3MDdaPBcthqwDwTou62/tYYhjKNKTRpNAY4sFMkwBeTpy4rk27CuSX2t92c+doKqeO3+sX+yfQeF+Ljcea0HtkuAzLHiPJFjYTSQ4b+lt5rO+4m9vmiqWzWybSTInffMdGj6qp4MkfsjnqNqAGrak9Zaf0VlN7n2BIsuiZsZrbCg88xSrvE/mL4y8+9Gt2QA+HUKjXOyjDVJANsg46CepSv49tlTllLduGfRuo7i9LreyJA3n4Z4ED/lEZ5TLrG4z/nCh7HipG5hi7OS1sxne1W2hgnyWn6/+r5/8ebQFW48F6NV9k2BzmHDVd5on+6qtmM90msQ4/lnosutsbDg7pY6m4mweKzNeYcj9VOeSOJk8FJruS7Q+yrCew4E3yq201qU289VRV9lHi4kjKRuPE/mY8geaX6sj/di5fe5IjDUSSNLrTfsotJG82RoZafAhO3BubeLcRceI6KLhZ7ipnL6q7DYVzXOcPvZlGYam/wB4O1dPTqqzCv7acTXTezOwC/FNrPdJaIEc161gMMKbA1vXvNyuA9k63aC9FYbBVl6Rj7SSSSULJJJJAfObQoVjAspEqG/dYOhkVtpunIALRw7w4SqcbhGuk5HiqME7dtM8OCmWz2xlyxy7G4uvutnXRZppHd3zxv4K7GOlwm0DqnxVg1gNrFynPLvTLy5by0M2Tsk1SC4ODMy5rd6ByGqKxmBoMsHPNju7wiIm5b9EdgsTu0+w8g8iR5LM21P2ZLpnevc5Earo8GMuUlLLcjJpve0kfED6sdNPBGYLaG48PAAI0c0PaZFwRGt/NEYdgMW70bRwLTcW8B5dV32sZWZUr9veplrDbsu7YFrxN+6+t8lcPaHaQH2dQADRj4GcZObAWqzZbSMhfj4pHYTbWEzxvH6qLpcrDPtDtMH+8qHjFSm/lz5+Ki72kx8y44m0HK3ZmDAYBqt87CaSIJAGm+eufDnzVzdgS4kVHAW7O9fKDLiIKWoe3Lu9oMWYkVjHZHYGunwXJiFIe0mLb/1xAH3AIjrTtkunZ7OOv9oY4WMagmRdM32aqEf3hI0iCMsu+3gnotsFvtRjwAG/1oAcGDx3vdyFTW21tCod7/ijmZc1wGUHQCIC6U+yriDNS+ggZWkZcj4eEG+yGYL7g6cDIBgZC4CNQ9uVdtvGSWuJkZh24YvH3io/2nWNy5rSNWtgg/5IBXVN9lBEuJkA9kOF40ETrJHHROfZtjRvEEzkB017pRxhXJzm0druq06bBTY3ckmpnUqEi5e7QWsAPFVYLEuY4EE2+fLmOS6StsUAwG8dOfPNDVtmwDIj1KvaaliDSqsFSkAx2VSmMp/EydOI0tFsqcIztKNJgaYHAydMjCupLk8n8cunV4/5Y9u39mGwQvTKPwjovGtjY11Mgi44FenbE2/SqtAndf8Ahdaeh1Ry3EcdVtJJJJKJJJJAfNtR9lAJ6ououWDoD48EsO7mhMDWlsGxB/ZH1Ch6mFkggwVNjLPC2yxBol4T1hJPNS91BVzad5WfG3NhcLcq0sJXaxkObIIEQYjiqdoVQ9o3WwW3BJsRqCPC/JaOBw4c0SCbWjqqtp0WNYbEE2E2k5xPQE90arfC5c5pd19ZmAxTTY2MejK3MKeBB/TXwusXCbHDRDb8nZz01V2Hozpukc/1n6LvytnthNX06zDC8cfXFGU9eWumnrwXPbP37neMQfiBd/tMo5uJdui7HWvLizXmLeKjlKrTapC2XLwE2HyWk0si7G348Jzj1kFy+H2k4kkMmODt752RWH22cvdTwh46HVGxpvV3Mz923w4aAa5/NSwr6cjepzxO9E34zzHh1WJidr7tzTeSRpf+eqjhNtSbUqk8d0aJ7HF01QU4ADC3vMRIvfr8vACruWtAERMG1xaB/D0ss7E7XIn7Kp6jXuQD9tmZNMg/mb8pKNji36L2gnKDyGmtrjI5TnqrGmG2a3nLeedjmuY/tp0/A3ve0Hwk81acfXMbrWtOlnuPlH8kbHFo4+oSI4C3Ezx56rmtpPiZI7+fPqVXjNpvMg1DbMNbEaZk28ENhqfvAYJ3heLTGU2F9BdOXYuOgjXEmQLXubX5cbFE0winYKmykCHdsukje3ploBvxBaOXbEZXpYxc3m3y7dPi1x6GYUrVoPWThytGkVMGTptle0VWnAJ328HG/c5dbs7bVKrYHdd+F1j3cV5rTci6T1aNPUEl51/XXfid/qKSehp5s5t1EtVzxcqoLmdSosURSRBCUKRpSaCmxivCdPadDNk7QNMHKJtMqj2mxZq04AEhwd2ZJsCCPBxPchokQVI0AGk96McrMpYjLxS/QeBr7zYN+F7jLjl0WvT17Rt/mi3OY/YrnNnwBf4g6CZi2k/utZtYgW7Q1m1uFifNehcpXHcdXTbwTCA7tNNsjvNvYfED5hTp0YEe7dPFtZr78gQPC+YWVQ2m228x4jI2cPlmNO5beBxtJ5+O50I3REHXw8T3rjB2bC1fc+835hwFjuAyIIMhxEcRzWhsvaGFDpfVgBgge7c4zAvYERndXNxDQN0VGk5SHyePyy4ouniT+O9tQRqZ3T39/VFkOWue9q/dvDDTrB0T2N0tz1HPRCezmEBqtLqjGC870k+ABXS4uoCNJ4Q06TERY39aNhcUQfu3n7rTIM2JIvbw42RqK5KfaL3MO3HsdLRG6xwg74/h4SubxBYCN24AFw12cXzC63G4qRDw2bTG7PiAALjms/EVRP3dL6Ta8np33S1BycyaoLhmunqbUqTSfSoYh4Ye1NIUw4WtvDeg81ScWwHOkL8mjhknq7Zp61ARyJJy4A2R0O2DiNnVd4k0wzeP3nhxucjBUHYcsF3a3A7It1/RGYzbTSIaJ7oGV87rHxNcvNzyt+uacsg1ama5c65mPAawjMO9AU2QAB5QMzoiaLlzeTLeVdOGGsWmxkoui5A0KiOpmUQqKYVexyEaVexyqEI3klXvJKtjTjqohVNCsrqNNcroPuqJF1YFXN0gcKybKqVIlAQaMlOqOyeh8lAFSe6WnofJEKs9mBlnvO0CGyHtdERaCIuMtQrK9J4B33mwEuEEGQCJFiM87oyh/wDHI/7ZUdq/BU/+vyavS1NvN3dKcPhd6CXuNhAJFmyTk42F5713Psfs5oxVMVaUCHEbzQ5rgGkgtI7M5eHNcphm/ZU/yN8gjtg7VfhaoqUwHRMsd8JB+ID8JvmONwVjPP3qt74Otwd7UYrfrlsNhpy3W2kkkZaAgZ6KWH2JTdVLBIyvyLA76wsvGVadSu51Owc7e4WdBy0IJg8xOttgj7eQ4tO6zv7DU8r2WM6Ae0VEUmtLHG5IiTFu/NZ2zcTLt1wc4H+Nwj5ov2mdLo5n181TsJsz+Zqf0fGpt7ZHup3STBg9pw8z0WDWpQ6D6suo9uKpkxYGoQe7RcxjfiPVKnDUKTd5thEifHku1pbIoh8e7bG448bgEzdcPgndtn5h5hd/7ztu/wAJ3kQnKmx5zjHEkyeCrDrjqEqlwVBou1RL2v4LlWsKXu5Camue+3VPQ2i5G0nLNZyRVKoqlTY0mFWtKCpPRdMq4jS3vSUfdhJMnLPyVdMqx5VVIaLnbriVAq1guouF0Ep170i7NO3PuUCISNMOSqfCeiqbe3irX5EckCq6Tj7q3/Td4eiltp0Oqt6fRPsntNI/7TvJV7dPbf0b5L048yjsC77Jn5G+QSKrwJ+zp/kb5BXOXnZe69DH0owlOapvYZ95/dbdZ532GblrPkxsLFwroqO7vMLUe8ueJsA1oHc0BdF/rGM/tQvtG/tyVP2du4fmb8rqrbjJdmdOHBT9n8MTvQY5ceivfbPXQz2qqhxF+Jkczmsk1deM/NG7boGRM5D66hZtweSVqtJYY/a0h/E3/cu4rPhz/wDCPzXH4Vs1WcnN+S6jFPvU/wAP6hOek1xeKbBPVUj4h60RGOsVVRFye5QsewWHRO+nqmpnJXNXO6FVMohirfT1ClTcqgEMfxRVGrZCNCtpu/cfoqlTYL98OKdD745pJ7LTnuPgp0ReVB3AaK+iLLBtUmuUHBO7RSjNCQ/FM7L11TnXqo1XQD60Qo1I2k6qbqiryhTJSFivYBsf8N3+1V7azd+Vv+1NsOpH+h3zbCW2TF85ptI7xbzleni8zL2MwX92z8o8lcSs7D45jGMBlxAE7oytlJV2Fxm+cgALnMmAJPlHeuHLC8q7JnJIeg6Kjp5fTJdBTpb5LssojgABfjkubYYqOuDzHUaadF0uCct5PlY5X6AxrS54E3dAvx+HzCt2D94a9mDzvYqe1WtD6TjYTJ7jdQ9n2yHAixjqIFiPFVf8KX6L2tVJBBF448lgELS2vVIMTMLH97dRelzsdg/jC0KmNu9p1aAD3rKwDzv+St2gLlOF9C4+5CamIVZdxVjTdSoYxWsOiFY719UQwrndFi0H19Uns1H804SBjpw4Jykem9W9FU5moTseqgX++PBJQ70k9kxefFEMNlRTbIV1MfosWtSZlJTA+advBN+qaVDvqoONj3p3evFVvPZ9cSkoi2YPrJSoulQa7sDuUKT4cgLdj4emb1KhpjcMHcL72iwTY33Re0lznxTpA2iXNa0PbvG8QCJjghKbpYN2+7AM6GBOSrrUyCDa/C916cuvTy7N3sVtWlQhvuQ/egbxMbp5htzvG03hXbEa0b2/w5R0PKYP+UDVZ7MO45/Na2y8EHO+0dutFzzA0HMpe7vR+prY72koU242uKMbgfA3cvhaXAcg4kdyOwYO7ksfD1d573HNzyZ8F0eDpyLDTQOP05KZj2eWXTO2wHEN7Jy0E69U+w2uvY+CI2nh43QSbA5teMu7mn2PRzI8nHX8t0+PZb6Zu2qbt7I+CxHZrp9oCHGHCepE5anqs9zZkfFFxMPt4GT4aqbhteOfQXAGSrcS65BU8NhxvGGx+WfC9vqoYigd45d+fiFPGq5QDUKdjlGpTINwR1+h17lFzrjqPNTkvEaCrqTvX0QbHaK9pXK6hrHKwD19EJTf6+qIa5NKbTGWXDgpPYDcJhf1moAx08k9g8FJS95yTphlt/mpwoEKTVmtNKMuqYpE3QQXT1xUCez64qWnrioaHvSUrpHsdyQYSRGv1TNHZjqnpviJtcCeE2B8VWM3ZE5XUtBbMfDqjdC71HVbLKY0gd3lCy/6vuOJH3vkiKeJLcl6G+Pt59nK7jWo0BaLXzPkOvNW0aUuMtMAGJtJiBzzusluJJ+93H9U7MQZgugcAf0R+yeyvjo+BTga6x3LZwmPaG/C09Z6rmKlWVoYd/ZU8907j00dobVb2ZpsjhBVuy8cz8DfXSFz20KgPhCv2O63RPl2Vxmmjj8a0kiIvo531NllOLSbX8OM5qGMf2igGugkeHRTclTFs4N0ZH1pHP1yTV69zpp1tyQGFxBBz8U1TF3vxTmUPiK97nHKR909WzfX9kHWg3HWOn0Sc/11VuCbLhP8zoPFLKbmjxurtGm6equY5BNsTGQPy/RGNMrirtWD+SvYUOFYx3rigCmuVh9c1Q0q1rk0o7rUlZKdA2zG3E/JSUaBvCZ2ZUrWaKNXNS0VTzceuKCUNPZ8Um6pmDs+PmpNzKSg516qqqJa6OHkZVw16qFLNOXV2Vm5osFiAQQc4tz/AHUN1DsG66Dl9CtfD094cZXo2c5t539LpnVARdQD7rXdsuYLHEE6ESO8+OmiHqbOqg/A1/QwfCQdeCzuFipnKqp1MlpU3WWU2xhzHC+WvgQtVtTDgEF9ZjpydRHzIfM9yeMTlQWON+5F7Kdbr5rP2gWTLH7wt90tPgQj9kvogH3tYMuLBlRx+TY+acnYyvQTFv7aEqm/RE46pRLzuPLm3uGEdLEjNDHtRAJ5a/JTYqURQCatSJBIBjoitkGsHdmmwTberAhrdZuQNOB6IjE4VxLzUrtdPaLaLXNaXXgEFrQNcgdYRx6HJk0nAfEegFz+ysq1iOXATlzV7mNZk2BHxHtHx09ZoFh33chc8+Cf9Zs5/O6G1KfZDhoL8wpUzqFVh37p3T8J+U/RSaN0rjrtgpl1IHxVTbK3zSC6mbefL9la0oZpi47wiG3+n6IJbKSrhOgAWfGOiZ+aeke0O9O/4klJ6BUOz9cP3V7TZD1TG90+iKIrb8ITjM9/0SAsO5Q19fiCRonXqn2fhnVajWMEucbfUnkoVMz1XZf0X7O95VqP1Aa0HgDLneTVeGPK6TnlxxtHYb2CpvplkFzznUy3Ty0jlrzXO7Y9m6+CdNVp3NK1O7Te29wPI905r3CnSDRDRACCxe0qLZa9wOhGY6HRduF4+nn5fy9vHcPXvm1wzn4XWysbHNWvrtGe83W7ZyPG4JyvyXebR9hMJX7dHeok60j2D1pmwHSFw/tR7K4jA0/emqypTkDeG818nKWEEaRO8tec+s+H+M4YimIDSIvF9bR00RB2k8/815aMhvEgdJsNPRXNO2j+IeLZ+fd5phjWE5DuP796XKU+Fnts1ofG9BsfiAN/DkjsJjH0xutLQLH4GH5kZW8lzjMQzj/5H9UzsQwan/USjotN6tinEneMnjAvxiAInPuQv9YGp7pz7pWM7FMHDxnvgpm4ofdaD0aT88lNsVMa2BiWTbtH+ETf1CpqYzkGze9ye4dEExtV53fhtPaMan8PNJmDm7yXHUZDwHMQoy8uMaY+LKlLqh7MnQucLDoNSrmUd0QNPmi8MRG7EadE72/uuXPyXJ1YYTEE4KxpkQc9OaVRmngq92RzGR5qGoig7Qq9Z/vbgnoeqPYZEopJNcrGPjoc/wBVSbGVOUjE2/EnQ270TplpSTDx18wnxI7SVfU8CrcQ3tD1oUjQZkhsUey5GNFu9B129nqUhPZwMvWiraL+H6q5zb+Pkq6Yv4fVJSL23PcvQf6Hao367DnDXDpO6f8A8+K4KLn1wWl7PbWdhMSys0SBIe0feYY3h1yI5gLTx5ayR5MeWOnutUGDGcLjP7DO+d55IJk2uZ5rrdnY6nXpipScHNOo05EaHkUQaY4DwXZK8+wLs6huMgCBaByC5L+lyuBgdzWpUbA5NlxPyA712GPx1OiwvqvDGjjmTwaMyeQXjXtdtl2NrF5BbTaCKbDmBNyf4jaegF4lR5M5I08eFt24yrRJaR6te6Ew1ajPaJbI+cdMlu4nD9gwNDbx/RZ2CpU3NIdJP3SCO/ea6x6yOhWn42rKX5PSbMMwMtVpPJIybUkcZJZ5FD4rDjfMOYABOo+S0KOy2Fljm7INJB52sq8VsymKh3iczJ3QD/qOfzXZZLP/ABxzLtlYaHPhhkC5NwLXgLeps3mkcO0Pr8kBgmg1QGiAAbC/IEmBr9c1rUGbvccuX8ivO/J6yeh+P3ijh/uu1aYPQ2/9fEq+tSvyPo/QqD4a4/hOfQ6jpmiKhsJz+osR5rmbfQeRvxg9eKJPHuPXQ/RRr05BjUfMZFV4WpvC+tiOfryQr2epTshniL+KLaTkcxnz4HwVVVt+RSVA7gNdbH6FW4d26YPch6hIt65Ihw32hwzHnqEwKIUWnRV4arvCNVYVIS3eaShKSDKtr3K557Q9aFU1jf8A0+asce13fRASabdx9fNDVs2DmiB8J7kPU+NvQ+X7oESJz6JqIv4eRUnZHuT4bNSomi7lcKcx69ZKulm5EUHXCRtnYO+ztU3uYdS0kT14rpaW3q+RrOPPdZPiGrl8NV3ZU6GJuVrNz6yy1fg3aY944Oe5zjxc4u1vE5LExOHAP+r6FaLq0x3+aDxbvPzslYUrM90IHX6whnbGBILddDpabHREufn1KvpPjx87fVV487jek+TCZTsPT2eWtaCG/F5KnF4Pee4gAA6ZDwWk55QtZy6L+Tlpz4/j47BbLwzWh0fFx9c1difiB0cP38p8FVh3RU6/W6Irs7J4tMjz8lhcrl3XRMZj6D1nyB/DbuPr5K1gO6BfiP8ALb5hUOF+vkcvnKvwzpZBzb9MvkpVV1JkCD3dNPBDe73Xn8LvkUUy4ngmewOkJFEKoyd3Hp+yi9mitpG1+hUA2LcPJBwDWZI81DDv3baGx+hRlVuvihXsg8klkWbhtrkefAoxjpv4oTMFpzFweinhqv7jmmBFklZISSLYetmOrfNWn4j0SSQaR+HvHkhx/edx+iSSQiX3T1+inh/qfNJJJRUsyr8LmUySIKPdl3JUNUklpWYhunUofF5Du+iSSC+s2p971xV7MvXFJJI76W1Nen6oV+XcfJJJUiBD/eDuRr/v/l/9kklMVQI06N8wrcF8Tu76pJIVfQujm7qfoosSSRUI0s3dyTs+79E6SSvqt2Xrgha2Q9cUySSogPib60TUfid1+iSSZjEkkkE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38641" y="42633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/>
              <a:t>Часть вторая. </a:t>
            </a:r>
            <a:r>
              <a:rPr lang="ru-RU" sz="3600" b="1" dirty="0"/>
              <a:t>Зарубежные меры измерений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7791" y="958007"/>
            <a:ext cx="320748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Что такое баррель?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38641" y="1547658"/>
            <a:ext cx="11314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Виды баррелей бывают разными. Их делят по разным признакам</a:t>
            </a:r>
            <a:r>
              <a:rPr lang="ru-RU" sz="2400" dirty="0" smtClean="0"/>
              <a:t>. Но само слово баррель в переводе с английского – бочка.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38641" y="2445086"/>
            <a:ext cx="7098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 США стандартный баррель для жидкости равен 31,5 американских </a:t>
            </a:r>
            <a:r>
              <a:rPr lang="ru-RU" sz="2400" dirty="0" smtClean="0"/>
              <a:t>галлонов. </a:t>
            </a:r>
            <a:endParaRPr lang="ru-RU" sz="2400" dirty="0"/>
          </a:p>
          <a:p>
            <a:pPr algn="ctr"/>
            <a:r>
              <a:rPr lang="ru-RU" sz="2400" dirty="0"/>
              <a:t> 1 американский баррель = 119,2 литров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38641" y="3645415"/>
            <a:ext cx="70982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Кроме того, существует пивной баррель, английский баррель и французский баррель. Но в настоящий момент нас больше всего интересует нефтяной баррель:</a:t>
            </a:r>
          </a:p>
          <a:p>
            <a:pPr algn="ctr"/>
            <a:r>
              <a:rPr lang="ru-RU" sz="2400" dirty="0"/>
              <a:t>1 баррель (американский, нефтяной) ≈ 0,1364 тонн нефти</a:t>
            </a:r>
          </a:p>
        </p:txBody>
      </p:sp>
      <p:pic>
        <p:nvPicPr>
          <p:cNvPr id="8194" name="Picture 2" descr="https://upload.wikimedia.org/wikipedia/commons/thumb/3/38/Oil_Barrel_graphic.png/220px-Oil_Barrel_graph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315" y="2184691"/>
            <a:ext cx="4167044" cy="416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260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TEhUUEhQVFRUXGBkaFxUVFBcUFxcXGBcXFxcXFxQYHCggGBolHBQVITEhJSkrLi4uFx8zODMsNygtLisBCgoKDg0OGhAQGiwkHyQsLCwsLCwsLCwsLCwsLCwsLCwsLCwsLCwsLCwsLCwsLCwsLCwsLCwsLCwsLCwsLCwsLP/AABEIAOEA4QMBIgACEQEDEQH/xAAcAAABBQEBAQAAAAAAAAAAAAAEAAECAwUGBwj/xABFEAABAwIDBQUFBgIIBgMBAAABAAIRAyEEMUEFElFhcSKBkbHwBhMyocEjQlJy0eFi8QcUFTNzgpKyJENTY6LSNIPCFv/EABkBAAMBAQEAAAAAAAAAAAAAAAABAgMEBf/EACMRAQEAAgIDAAIDAQEAAAAAAAABAhESIQMxQQQTIjJRYfH/2gAMAwEAAhEDEQA/APKpThMnBSbLGMvC2GUCKTnco8VVs7C9nfPcFDG4su7OQHC11jld3UYZ3eWoCabr0XHbdd/ZGGw7Td7yXAasbkDy3i09y85mf1W7svDvf7oO+F9QU2mct5bXuaHkej/0Y+yrqj2Yms37Jl6YP335b0fhF78YXWf0kbKw9TDPrVaRfUotc5pYd1wEX3nD7giTPC17ErZ2FxmHotaDQqsY0btPddTeQB8IqBxH/isX2+2i+rs5tSi17HYgNpe7cwFz21J+zMHsuHajvGqVx1NRGutPC6tIuIPircGwmoGjUwtPbey3YV7abyHOLAXBv3CZljgciIWRs7+9bfVZzH5WmOPQqlV+3hwIvBnMK2pvb5aXTFgeUrLoEmpJJmRfvR2JqOaZbeASR3lF3Z0WUvxtMc0ghzwc7Rut3hEdwWTisNUY7eOYNiMvFRw9TfaCLT5rQpvI1ny8Fju77YW99p0doB8Co0HzB0uqMZs1tUdkyRlIgjlzTYzGU2i4bPAZ/JYlXa1R1gIHrVPHDK3eJ4423aDqe7IiCDdVU80jVJuc01KZuuq+nXism6cKAN04SUvKdguOqjKlTzHVI3T/AP8AIhwDg43AKwdobE93iadKZ3kfWxWIc8U6VYkgXgWaFTidmV/6xSmrvPOTvwrWMK2MP7Dkm7ivZf6P9gjB4X3YJO84vM8SAPovKNi4jGNxTKD6rZddpiQY4r2f2Zxj6lH7QAPa5zDGR3TYjqi+k77aySSSlRoTpJID45Knh2AuAJgEoobJq/h+af8Aserw+anbWxt4N7WB0GYsFjY98u8042dWj91EbNqcPms8cNXe2eHjsuwhXaeymxhWYHufubrxumAe3PZgHMzC5j+yavD5rU2fi6lB1ODO44PDT8O8MpWlzmPseX0+g8FjMRTYBiKYqACDVw8ki33qJ7Q/y73RY/tD7T4Gm/DM94172VA5tNva3SWupA1PwR7w53sbLP8AZn29wlOn/wARWd7153nu924tmAIbugwAAvMPbB7K+NrV2z7upUDgbglkBoMf5bBLLL/GcX+2+zMQa1XEVY+1qOh7fhO72QA3MDdaPBcthqwDwTou62/tYYhjKNKTRpNAY4sFMkwBeTpy4rk27CuSX2t92c+doKqeO3+sX+yfQeF+Ljcea0HtkuAzLHiPJFjYTSQ4b+lt5rO+4m9vmiqWzWybSTInffMdGj6qp4MkfsjnqNqAGrak9Zaf0VlN7n2BIsuiZsZrbCg88xSrvE/mL4y8+9Gt2QA+HUKjXOyjDVJANsg46CepSv49tlTllLduGfRuo7i9LreyJA3n4Z4ED/lEZ5TLrG4z/nCh7HipG5hi7OS1sxne1W2hgnyWn6/+r5/8ebQFW48F6NV9k2BzmHDVd5on+6qtmM90msQ4/lnosutsbDg7pY6m4mweKzNeYcj9VOeSOJk8FJruS7Q+yrCew4E3yq201qU289VRV9lHi4kjKRuPE/mY8geaX6sj/di5fe5IjDUSSNLrTfsotJG82RoZafAhO3BubeLcRceI6KLhZ7ipnL6q7DYVzXOcPvZlGYam/wB4O1dPTqqzCv7acTXTezOwC/FNrPdJaIEc161gMMKbA1vXvNyuA9k63aC9FYbBVl6Rj7SSSSULJJJJAfObQoVjAspEqG/dYOhkVtpunIALRw7w4SqcbhGuk5HiqME7dtM8OCmWz2xlyxy7G4uvutnXRZppHd3zxv4K7GOlwm0DqnxVg1gNrFynPLvTLy5by0M2Tsk1SC4ODMy5rd6ByGqKxmBoMsHPNju7wiIm5b9EdgsTu0+w8g8iR5LM21P2ZLpnevc5Earo8GMuUlLLcjJpve0kfED6sdNPBGYLaG48PAAI0c0PaZFwRGt/NEYdgMW70bRwLTcW8B5dV32sZWZUr9veplrDbsu7YFrxN+6+t8lcPaHaQH2dQADRj4GcZObAWqzZbSMhfj4pHYTbWEzxvH6qLpcrDPtDtMH+8qHjFSm/lz5+Ki72kx8y44m0HK3ZmDAYBqt87CaSIJAGm+eufDnzVzdgS4kVHAW7O9fKDLiIKWoe3Lu9oMWYkVjHZHYGunwXJiFIe0mLb/1xAH3AIjrTtkunZ7OOv9oY4WMagmRdM32aqEf3hI0iCMsu+3gnotsFvtRjwAG/1oAcGDx3vdyFTW21tCod7/ijmZc1wGUHQCIC6U+yriDNS+ggZWkZcj4eEG+yGYL7g6cDIBgZC4CNQ9uVdtvGSWuJkZh24YvH3io/2nWNy5rSNWtgg/5IBXVN9lBEuJkA9kOF40ETrJHHROfZtjRvEEzkB017pRxhXJzm0druq06bBTY3ckmpnUqEi5e7QWsAPFVYLEuY4EE2+fLmOS6StsUAwG8dOfPNDVtmwDIj1KvaaliDSqsFSkAx2VSmMp/EydOI0tFsqcIztKNJgaYHAydMjCupLk8n8cunV4/5Y9u39mGwQvTKPwjovGtjY11Mgi44FenbE2/SqtAndf8Ahdaeh1Ry3EcdVtJJJJKJJJJAfNtR9lAJ6ououWDoD48EsO7mhMDWlsGxB/ZH1Ch6mFkggwVNjLPC2yxBol4T1hJPNS91BVzad5WfG3NhcLcq0sJXaxkObIIEQYjiqdoVQ9o3WwW3BJsRqCPC/JaOBw4c0SCbWjqqtp0WNYbEE2E2k5xPQE90arfC5c5pd19ZmAxTTY2MejK3MKeBB/TXwusXCbHDRDb8nZz01V2Hozpukc/1n6LvytnthNX06zDC8cfXFGU9eWumnrwXPbP37neMQfiBd/tMo5uJdui7HWvLizXmLeKjlKrTapC2XLwE2HyWk0si7G348Jzj1kFy+H2k4kkMmODt752RWH22cvdTwh46HVGxpvV3Mz923w4aAa5/NSwr6cjepzxO9E34zzHh1WJidr7tzTeSRpf+eqjhNtSbUqk8d0aJ7HF01QU4ADC3vMRIvfr8vACruWtAERMG1xaB/D0ss7E7XIn7Kp6jXuQD9tmZNMg/mb8pKNji36L2gnKDyGmtrjI5TnqrGmG2a3nLeedjmuY/tp0/A3ve0Hwk81acfXMbrWtOlnuPlH8kbHFo4+oSI4C3Ezx56rmtpPiZI7+fPqVXjNpvMg1DbMNbEaZk28ENhqfvAYJ3heLTGU2F9BdOXYuOgjXEmQLXubX5cbFE0winYKmykCHdsukje3ploBvxBaOXbEZXpYxc3m3y7dPi1x6GYUrVoPWThytGkVMGTptle0VWnAJ328HG/c5dbs7bVKrYHdd+F1j3cV5rTci6T1aNPUEl51/XXfid/qKSehp5s5t1EtVzxcqoLmdSosURSRBCUKRpSaCmxivCdPadDNk7QNMHKJtMqj2mxZq04AEhwd2ZJsCCPBxPchokQVI0AGk96McrMpYjLxS/QeBr7zYN+F7jLjl0WvT17Rt/mi3OY/YrnNnwBf4g6CZi2k/utZtYgW7Q1m1uFifNehcpXHcdXTbwTCA7tNNsjvNvYfED5hTp0YEe7dPFtZr78gQPC+YWVQ2m228x4jI2cPlmNO5beBxtJ5+O50I3REHXw8T3rjB2bC1fc+835hwFjuAyIIMhxEcRzWhsvaGFDpfVgBgge7c4zAvYERndXNxDQN0VGk5SHyePyy4ouniT+O9tQRqZ3T39/VFkOWue9q/dvDDTrB0T2N0tz1HPRCezmEBqtLqjGC870k+ABXS4uoCNJ4Q06TERY39aNhcUQfu3n7rTIM2JIvbw42RqK5KfaL3MO3HsdLRG6xwg74/h4SubxBYCN24AFw12cXzC63G4qRDw2bTG7PiAALjms/EVRP3dL6Ta8np33S1BycyaoLhmunqbUqTSfSoYh4Ye1NIUw4WtvDeg81ScWwHOkL8mjhknq7Zp61ARyJJy4A2R0O2DiNnVd4k0wzeP3nhxucjBUHYcsF3a3A7It1/RGYzbTSIaJ7oGV87rHxNcvNzyt+uacsg1ama5c65mPAawjMO9AU2QAB5QMzoiaLlzeTLeVdOGGsWmxkoui5A0KiOpmUQqKYVexyEaVexyqEI3klXvJKtjTjqohVNCsrqNNcroPuqJF1YFXN0gcKybKqVIlAQaMlOqOyeh8lAFSe6WnofJEKs9mBlnvO0CGyHtdERaCIuMtQrK9J4B33mwEuEEGQCJFiM87oyh/wDHI/7ZUdq/BU/+vyavS1NvN3dKcPhd6CXuNhAJFmyTk42F5713Psfs5oxVMVaUCHEbzQ5rgGkgtI7M5eHNcphm/ZU/yN8gjtg7VfhaoqUwHRMsd8JB+ID8JvmONwVjPP3qt74Otwd7UYrfrlsNhpy3W2kkkZaAgZ6KWH2JTdVLBIyvyLA76wsvGVadSu51Owc7e4WdBy0IJg8xOttgj7eQ4tO6zv7DU8r2WM6Ae0VEUmtLHG5IiTFu/NZ2zcTLt1wc4H+Nwj5ov2mdLo5n181TsJsz+Zqf0fGpt7ZHup3STBg9pw8z0WDWpQ6D6suo9uKpkxYGoQe7RcxjfiPVKnDUKTd5thEifHku1pbIoh8e7bG448bgEzdcPgndtn5h5hd/7ztu/wAJ3kQnKmx5zjHEkyeCrDrjqEqlwVBou1RL2v4LlWsKXu5Camue+3VPQ2i5G0nLNZyRVKoqlTY0mFWtKCpPRdMq4jS3vSUfdhJMnLPyVdMqx5VVIaLnbriVAq1guouF0Ep170i7NO3PuUCISNMOSqfCeiqbe3irX5EckCq6Tj7q3/Td4eiltp0Oqt6fRPsntNI/7TvJV7dPbf0b5L048yjsC77Jn5G+QSKrwJ+zp/kb5BXOXnZe69DH0owlOapvYZ95/dbdZ532GblrPkxsLFwroqO7vMLUe8ueJsA1oHc0BdF/rGM/tQvtG/tyVP2du4fmb8rqrbjJdmdOHBT9n8MTvQY5ceivfbPXQz2qqhxF+Jkczmsk1deM/NG7boGRM5D66hZtweSVqtJYY/a0h/E3/cu4rPhz/wDCPzXH4Vs1WcnN+S6jFPvU/wAP6hOek1xeKbBPVUj4h60RGOsVVRFye5QsewWHRO+nqmpnJXNXO6FVMohirfT1ClTcqgEMfxRVGrZCNCtpu/cfoqlTYL98OKdD745pJ7LTnuPgp0ReVB3AaK+iLLBtUmuUHBO7RSjNCQ/FM7L11TnXqo1XQD60Qo1I2k6qbqiryhTJSFivYBsf8N3+1V7azd+Vv+1NsOpH+h3zbCW2TF85ptI7xbzleni8zL2MwX92z8o8lcSs7D45jGMBlxAE7oytlJV2Fxm+cgALnMmAJPlHeuHLC8q7JnJIeg6Kjp5fTJdBTpb5LssojgABfjkubYYqOuDzHUaadF0uCct5PlY5X6AxrS54E3dAvx+HzCt2D94a9mDzvYqe1WtD6TjYTJ7jdQ9n2yHAixjqIFiPFVf8KX6L2tVJBBF448lgELS2vVIMTMLH97dRelzsdg/jC0KmNu9p1aAD3rKwDzv+St2gLlOF9C4+5CamIVZdxVjTdSoYxWsOiFY719UQwrndFi0H19Uns1H804SBjpw4Jykem9W9FU5moTseqgX++PBJQ70k9kxefFEMNlRTbIV1MfosWtSZlJTA+advBN+qaVDvqoONj3p3evFVvPZ9cSkoi2YPrJSoulQa7sDuUKT4cgLdj4emb1KhpjcMHcL72iwTY33Re0lznxTpA2iXNa0PbvG8QCJjghKbpYN2+7AM6GBOSrrUyCDa/C916cuvTy7N3sVtWlQhvuQ/egbxMbp5htzvG03hXbEa0b2/w5R0PKYP+UDVZ7MO45/Na2y8EHO+0dutFzzA0HMpe7vR+prY72koU242uKMbgfA3cvhaXAcg4kdyOwYO7ksfD1d573HNzyZ8F0eDpyLDTQOP05KZj2eWXTO2wHEN7Jy0E69U+w2uvY+CI2nh43QSbA5teMu7mn2PRzI8nHX8t0+PZb6Zu2qbt7I+CxHZrp9oCHGHCepE5anqs9zZkfFFxMPt4GT4aqbhteOfQXAGSrcS65BU8NhxvGGx+WfC9vqoYigd45d+fiFPGq5QDUKdjlGpTINwR1+h17lFzrjqPNTkvEaCrqTvX0QbHaK9pXK6hrHKwD19EJTf6+qIa5NKbTGWXDgpPYDcJhf1moAx08k9g8FJS95yTphlt/mpwoEKTVmtNKMuqYpE3QQXT1xUCez64qWnrioaHvSUrpHsdyQYSRGv1TNHZjqnpviJtcCeE2B8VWM3ZE5XUtBbMfDqjdC71HVbLKY0gd3lCy/6vuOJH3vkiKeJLcl6G+Pt59nK7jWo0BaLXzPkOvNW0aUuMtMAGJtJiBzzusluJJ+93H9U7MQZgugcAf0R+yeyvjo+BTga6x3LZwmPaG/C09Z6rmKlWVoYd/ZU8907j00dobVb2ZpsjhBVuy8cz8DfXSFz20KgPhCv2O63RPl2Vxmmjj8a0kiIvo531NllOLSbX8OM5qGMf2igGugkeHRTclTFs4N0ZH1pHP1yTV69zpp1tyQGFxBBz8U1TF3vxTmUPiK97nHKR909WzfX9kHWg3HWOn0Sc/11VuCbLhP8zoPFLKbmjxurtGm6equY5BNsTGQPy/RGNMrirtWD+SvYUOFYx3rigCmuVh9c1Q0q1rk0o7rUlZKdA2zG3E/JSUaBvCZ2ZUrWaKNXNS0VTzceuKCUNPZ8Um6pmDs+PmpNzKSg516qqqJa6OHkZVw16qFLNOXV2Vm5osFiAQQc4tz/AHUN1DsG66Dl9CtfD094cZXo2c5t539LpnVARdQD7rXdsuYLHEE6ESO8+OmiHqbOqg/A1/QwfCQdeCzuFipnKqp1MlpU3WWU2xhzHC+WvgQtVtTDgEF9ZjpydRHzIfM9yeMTlQWON+5F7Kdbr5rP2gWTLH7wt90tPgQj9kvogH3tYMuLBlRx+TY+acnYyvQTFv7aEqm/RE46pRLzuPLm3uGEdLEjNDHtRAJ5a/JTYqURQCatSJBIBjoitkGsHdmmwTberAhrdZuQNOB6IjE4VxLzUrtdPaLaLXNaXXgEFrQNcgdYRx6HJk0nAfEegFz+ysq1iOXATlzV7mNZk2BHxHtHx09ZoFh33chc8+Cf9Zs5/O6G1KfZDhoL8wpUzqFVh37p3T8J+U/RSaN0rjrtgpl1IHxVTbK3zSC6mbefL9la0oZpi47wiG3+n6IJbKSrhOgAWfGOiZ+aeke0O9O/4klJ6BUOz9cP3V7TZD1TG90+iKIrb8ITjM9/0SAsO5Q19fiCRonXqn2fhnVajWMEucbfUnkoVMz1XZf0X7O95VqP1Aa0HgDLneTVeGPK6TnlxxtHYb2CpvplkFzznUy3Ty0jlrzXO7Y9m6+CdNVp3NK1O7Te29wPI905r3CnSDRDRACCxe0qLZa9wOhGY6HRduF4+nn5fy9vHcPXvm1wzn4XWysbHNWvrtGe83W7ZyPG4JyvyXebR9hMJX7dHeok60j2D1pmwHSFw/tR7K4jA0/emqypTkDeG818nKWEEaRO8tec+s+H+M4YimIDSIvF9bR00RB2k8/815aMhvEgdJsNPRXNO2j+IeLZ+fd5phjWE5DuP796XKU+Fnts1ofG9BsfiAN/DkjsJjH0xutLQLH4GH5kZW8lzjMQzj/5H9UzsQwan/USjotN6tinEneMnjAvxiAInPuQv9YGp7pz7pWM7FMHDxnvgpm4ofdaD0aT88lNsVMa2BiWTbtH+ETf1CpqYzkGze9ye4dEExtV53fhtPaMan8PNJmDm7yXHUZDwHMQoy8uMaY+LKlLqh7MnQucLDoNSrmUd0QNPmi8MRG7EadE72/uuXPyXJ1YYTEE4KxpkQc9OaVRmngq92RzGR5qGoig7Qq9Z/vbgnoeqPYZEopJNcrGPjoc/wBVSbGVOUjE2/EnQ270TplpSTDx18wnxI7SVfU8CrcQ3tD1oUjQZkhsUey5GNFu9B129nqUhPZwMvWiraL+H6q5zb+Pkq6Yv4fVJSL23PcvQf6Hao367DnDXDpO6f8A8+K4KLn1wWl7PbWdhMSys0SBIe0feYY3h1yI5gLTx5ayR5MeWOnutUGDGcLjP7DO+d55IJk2uZ5rrdnY6nXpipScHNOo05EaHkUQaY4DwXZK8+wLs6huMgCBaByC5L+lyuBgdzWpUbA5NlxPyA712GPx1OiwvqvDGjjmTwaMyeQXjXtdtl2NrF5BbTaCKbDmBNyf4jaegF4lR5M5I08eFt24yrRJaR6te6Ew1ajPaJbI+cdMlu4nD9gwNDbx/RZ2CpU3NIdJP3SCO/ea6x6yOhWn42rKX5PSbMMwMtVpPJIybUkcZJZ5FD4rDjfMOYABOo+S0KOy2Fljm7INJB52sq8VsymKh3iczJ3QD/qOfzXZZLP/ABxzLtlYaHPhhkC5NwLXgLeps3mkcO0Pr8kBgmg1QGiAAbC/IEmBr9c1rUGbvccuX8ivO/J6yeh+P3ijh/uu1aYPQ2/9fEq+tSvyPo/QqD4a4/hOfQ6jpmiKhsJz+osR5rmbfQeRvxg9eKJPHuPXQ/RRr05BjUfMZFV4WpvC+tiOfryQr2epTshniL+KLaTkcxnz4HwVVVt+RSVA7gNdbH6FW4d26YPch6hIt65Ihw32hwzHnqEwKIUWnRV4arvCNVYVIS3eaShKSDKtr3K557Q9aFU1jf8A0+asce13fRASabdx9fNDVs2DmiB8J7kPU+NvQ+X7oESJz6JqIv4eRUnZHuT4bNSomi7lcKcx69ZKulm5EUHXCRtnYO+ztU3uYdS0kT14rpaW3q+RrOPPdZPiGrl8NV3ZU6GJuVrNz6yy1fg3aY944Oe5zjxc4u1vE5LExOHAP+r6FaLq0x3+aDxbvPzslYUrM90IHX6whnbGBILddDpabHREufn1KvpPjx87fVV487jek+TCZTsPT2eWtaCG/F5KnF4Pee4gAA6ZDwWk55QtZy6L+Tlpz4/j47BbLwzWh0fFx9c1difiB0cP38p8FVh3RU6/W6Irs7J4tMjz8lhcrl3XRMZj6D1nyB/DbuPr5K1gO6BfiP8ALb5hUOF+vkcvnKvwzpZBzb9MvkpVV1JkCD3dNPBDe73Xn8LvkUUy4ngmewOkJFEKoyd3Hp+yi9mitpG1+hUA2LcPJBwDWZI81DDv3baGx+hRlVuvihXsg8klkWbhtrkefAoxjpv4oTMFpzFweinhqv7jmmBFklZISSLYetmOrfNWn4j0SSQaR+HvHkhx/edx+iSSQiX3T1+inh/qfNJJJRUsyr8LmUySIKPdl3JUNUklpWYhunUofF5Du+iSSC+s2p971xV7MvXFJJI76W1Nen6oV+XcfJJJUiBD/eDuRr/v/l/9kklMVQI06N8wrcF8Tu76pJIVfQujm7qfoosSSRUI0s3dyTs+79E6SSvqt2Xrgha2Q9cUySSogPib60TUfid1+iSSZjEkkkE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38641" y="42633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/>
              <a:t>Часть третья. Шесть забавных мер измерения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7791" y="958007"/>
            <a:ext cx="136633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6 место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9456" y="1762036"/>
            <a:ext cx="4659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Многие пользователи компьютеров хорошо знакомы с термином «</a:t>
            </a:r>
            <a:r>
              <a:rPr lang="ru-RU" sz="2400" b="1" dirty="0"/>
              <a:t>байт</a:t>
            </a:r>
            <a:r>
              <a:rPr lang="ru-RU" sz="2400" dirty="0"/>
              <a:t>», который используется для обозначения единицы информации. Также существует термин «</a:t>
            </a:r>
            <a:r>
              <a:rPr lang="ru-RU" sz="2400" b="1" dirty="0" err="1"/>
              <a:t>niddle</a:t>
            </a:r>
            <a:r>
              <a:rPr lang="ru-RU" sz="2400" dirty="0"/>
              <a:t>» (</a:t>
            </a:r>
            <a:r>
              <a:rPr lang="ru-RU" sz="2400" dirty="0" err="1"/>
              <a:t>нидл</a:t>
            </a:r>
            <a:r>
              <a:rPr lang="ru-RU" sz="2400" dirty="0"/>
              <a:t>), который равняется половине байта.</a:t>
            </a:r>
          </a:p>
        </p:txBody>
      </p:sp>
      <p:pic>
        <p:nvPicPr>
          <p:cNvPr id="9218" name="Picture 2" descr="http://positime.ru/wp-content/uploads/2015/04/matrix-the-natural-habitat-of-the-human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3310" y="1762036"/>
            <a:ext cx="5763219" cy="418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11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TEhUUEhQVFRUXGBkaFxUVFBcUFxcXGBcXFxcXFxQYHCggGBolHBQVITEhJSkrLi4uFx8zODMsNygtLisBCgoKDg0OGhAQGiwkHyQsLCwsLCwsLCwsLCwsLCwsLCwsLCwsLCwsLCwsLCwsLCwsLCwsLCwsLCwsLCwsLCwsLP/AABEIAOEA4QMBIgACEQEDEQH/xAAcAAABBQEBAQAAAAAAAAAAAAAEAAECAwUGBwj/xABFEAABAwIDBQUFBgIIBgMBAAABAAIRAyEEMUEFElFhcSKBkbHwBhMyocEjQlJy0eFi8QcUFTNzgpKyJENTY6LSNIPCFv/EABkBAAMBAQEAAAAAAAAAAAAAAAABAgMEBf/EACMRAQEAAgIDAAIDAQEAAAAAAAABAhESIQMxQQQTIjJRYfH/2gAMAwEAAhEDEQA/APKpThMnBSbLGMvC2GUCKTnco8VVs7C9nfPcFDG4su7OQHC11jld3UYZ3eWoCabr0XHbdd/ZGGw7Td7yXAasbkDy3i09y85mf1W7svDvf7oO+F9QU2mct5bXuaHkej/0Y+yrqj2Yms37Jl6YP335b0fhF78YXWf0kbKw9TDPrVaRfUotc5pYd1wEX3nD7giTPC17ErZ2FxmHotaDQqsY0btPddTeQB8IqBxH/isX2+2i+rs5tSi17HYgNpe7cwFz21J+zMHsuHajvGqVx1NRGutPC6tIuIPircGwmoGjUwtPbey3YV7abyHOLAXBv3CZljgciIWRs7+9bfVZzH5WmOPQqlV+3hwIvBnMK2pvb5aXTFgeUrLoEmpJJmRfvR2JqOaZbeASR3lF3Z0WUvxtMc0ghzwc7Rut3hEdwWTisNUY7eOYNiMvFRw9TfaCLT5rQpvI1ny8Fju77YW99p0doB8Co0HzB0uqMZs1tUdkyRlIgjlzTYzGU2i4bPAZ/JYlXa1R1gIHrVPHDK3eJ4423aDqe7IiCDdVU80jVJuc01KZuuq+nXism6cKAN04SUvKdguOqjKlTzHVI3T/AP8AIhwDg43AKwdobE93iadKZ3kfWxWIc8U6VYkgXgWaFTidmV/6xSmrvPOTvwrWMK2MP7Dkm7ivZf6P9gjB4X3YJO84vM8SAPovKNi4jGNxTKD6rZddpiQY4r2f2Zxj6lH7QAPa5zDGR3TYjqi+k77aySSSlRoTpJID45Knh2AuAJgEoobJq/h+af8Aserw+anbWxt4N7WB0GYsFjY98u8042dWj91EbNqcPms8cNXe2eHjsuwhXaeymxhWYHufubrxumAe3PZgHMzC5j+yavD5rU2fi6lB1ODO44PDT8O8MpWlzmPseX0+g8FjMRTYBiKYqACDVw8ki33qJ7Q/y73RY/tD7T4Gm/DM94172VA5tNva3SWupA1PwR7w53sbLP8AZn29wlOn/wARWd7153nu924tmAIbugwAAvMPbB7K+NrV2z7upUDgbglkBoMf5bBLLL/GcX+2+zMQa1XEVY+1qOh7fhO72QA3MDdaPBcthqwDwTou62/tYYhjKNKTRpNAY4sFMkwBeTpy4rk27CuSX2t92c+doKqeO3+sX+yfQeF+Ljcea0HtkuAzLHiPJFjYTSQ4b+lt5rO+4m9vmiqWzWybSTInffMdGj6qp4MkfsjnqNqAGrak9Zaf0VlN7n2BIsuiZsZrbCg88xSrvE/mL4y8+9Gt2QA+HUKjXOyjDVJANsg46CepSv49tlTllLduGfRuo7i9LreyJA3n4Z4ED/lEZ5TLrG4z/nCh7HipG5hi7OS1sxne1W2hgnyWn6/+r5/8ebQFW48F6NV9k2BzmHDVd5on+6qtmM90msQ4/lnosutsbDg7pY6m4mweKzNeYcj9VOeSOJk8FJruS7Q+yrCew4E3yq201qU289VRV9lHi4kjKRuPE/mY8geaX6sj/di5fe5IjDUSSNLrTfsotJG82RoZafAhO3BubeLcRceI6KLhZ7ipnL6q7DYVzXOcPvZlGYam/wB4O1dPTqqzCv7acTXTezOwC/FNrPdJaIEc161gMMKbA1vXvNyuA9k63aC9FYbBVl6Rj7SSSSULJJJJAfObQoVjAspEqG/dYOhkVtpunIALRw7w4SqcbhGuk5HiqME7dtM8OCmWz2xlyxy7G4uvutnXRZppHd3zxv4K7GOlwm0DqnxVg1gNrFynPLvTLy5by0M2Tsk1SC4ODMy5rd6ByGqKxmBoMsHPNju7wiIm5b9EdgsTu0+w8g8iR5LM21P2ZLpnevc5Earo8GMuUlLLcjJpve0kfED6sdNPBGYLaG48PAAI0c0PaZFwRGt/NEYdgMW70bRwLTcW8B5dV32sZWZUr9veplrDbsu7YFrxN+6+t8lcPaHaQH2dQADRj4GcZObAWqzZbSMhfj4pHYTbWEzxvH6qLpcrDPtDtMH+8qHjFSm/lz5+Ki72kx8y44m0HK3ZmDAYBqt87CaSIJAGm+eufDnzVzdgS4kVHAW7O9fKDLiIKWoe3Lu9oMWYkVjHZHYGunwXJiFIe0mLb/1xAH3AIjrTtkunZ7OOv9oY4WMagmRdM32aqEf3hI0iCMsu+3gnotsFvtRjwAG/1oAcGDx3vdyFTW21tCod7/ijmZc1wGUHQCIC6U+yriDNS+ggZWkZcj4eEG+yGYL7g6cDIBgZC4CNQ9uVdtvGSWuJkZh24YvH3io/2nWNy5rSNWtgg/5IBXVN9lBEuJkA9kOF40ETrJHHROfZtjRvEEzkB017pRxhXJzm0druq06bBTY3ckmpnUqEi5e7QWsAPFVYLEuY4EE2+fLmOS6StsUAwG8dOfPNDVtmwDIj1KvaaliDSqsFSkAx2VSmMp/EydOI0tFsqcIztKNJgaYHAydMjCupLk8n8cunV4/5Y9u39mGwQvTKPwjovGtjY11Mgi44FenbE2/SqtAndf8Ahdaeh1Ry3EcdVtJJJJKJJJJAfNtR9lAJ6ououWDoD48EsO7mhMDWlsGxB/ZH1Ch6mFkggwVNjLPC2yxBol4T1hJPNS91BVzad5WfG3NhcLcq0sJXaxkObIIEQYjiqdoVQ9o3WwW3BJsRqCPC/JaOBw4c0SCbWjqqtp0WNYbEE2E2k5xPQE90arfC5c5pd19ZmAxTTY2MejK3MKeBB/TXwusXCbHDRDb8nZz01V2Hozpukc/1n6LvytnthNX06zDC8cfXFGU9eWumnrwXPbP37neMQfiBd/tMo5uJdui7HWvLizXmLeKjlKrTapC2XLwE2HyWk0si7G348Jzj1kFy+H2k4kkMmODt752RWH22cvdTwh46HVGxpvV3Mz923w4aAa5/NSwr6cjepzxO9E34zzHh1WJidr7tzTeSRpf+eqjhNtSbUqk8d0aJ7HF01QU4ADC3vMRIvfr8vACruWtAERMG1xaB/D0ss7E7XIn7Kp6jXuQD9tmZNMg/mb8pKNji36L2gnKDyGmtrjI5TnqrGmG2a3nLeedjmuY/tp0/A3ve0Hwk81acfXMbrWtOlnuPlH8kbHFo4+oSI4C3Ezx56rmtpPiZI7+fPqVXjNpvMg1DbMNbEaZk28ENhqfvAYJ3heLTGU2F9BdOXYuOgjXEmQLXubX5cbFE0winYKmykCHdsukje3ploBvxBaOXbEZXpYxc3m3y7dPi1x6GYUrVoPWThytGkVMGTptle0VWnAJ328HG/c5dbs7bVKrYHdd+F1j3cV5rTci6T1aNPUEl51/XXfid/qKSehp5s5t1EtVzxcqoLmdSosURSRBCUKRpSaCmxivCdPadDNk7QNMHKJtMqj2mxZq04AEhwd2ZJsCCPBxPchokQVI0AGk96McrMpYjLxS/QeBr7zYN+F7jLjl0WvT17Rt/mi3OY/YrnNnwBf4g6CZi2k/utZtYgW7Q1m1uFifNehcpXHcdXTbwTCA7tNNsjvNvYfED5hTp0YEe7dPFtZr78gQPC+YWVQ2m228x4jI2cPlmNO5beBxtJ5+O50I3REHXw8T3rjB2bC1fc+835hwFjuAyIIMhxEcRzWhsvaGFDpfVgBgge7c4zAvYERndXNxDQN0VGk5SHyePyy4ouniT+O9tQRqZ3T39/VFkOWue9q/dvDDTrB0T2N0tz1HPRCezmEBqtLqjGC870k+ABXS4uoCNJ4Q06TERY39aNhcUQfu3n7rTIM2JIvbw42RqK5KfaL3MO3HsdLRG6xwg74/h4SubxBYCN24AFw12cXzC63G4qRDw2bTG7PiAALjms/EVRP3dL6Ta8np33S1BycyaoLhmunqbUqTSfSoYh4Ye1NIUw4WtvDeg81ScWwHOkL8mjhknq7Zp61ARyJJy4A2R0O2DiNnVd4k0wzeP3nhxucjBUHYcsF3a3A7It1/RGYzbTSIaJ7oGV87rHxNcvNzyt+uacsg1ama5c65mPAawjMO9AU2QAB5QMzoiaLlzeTLeVdOGGsWmxkoui5A0KiOpmUQqKYVexyEaVexyqEI3klXvJKtjTjqohVNCsrqNNcroPuqJF1YFXN0gcKybKqVIlAQaMlOqOyeh8lAFSe6WnofJEKs9mBlnvO0CGyHtdERaCIuMtQrK9J4B33mwEuEEGQCJFiM87oyh/wDHI/7ZUdq/BU/+vyavS1NvN3dKcPhd6CXuNhAJFmyTk42F5713Psfs5oxVMVaUCHEbzQ5rgGkgtI7M5eHNcphm/ZU/yN8gjtg7VfhaoqUwHRMsd8JB+ID8JvmONwVjPP3qt74Otwd7UYrfrlsNhpy3W2kkkZaAgZ6KWH2JTdVLBIyvyLA76wsvGVadSu51Owc7e4WdBy0IJg8xOttgj7eQ4tO6zv7DU8r2WM6Ae0VEUmtLHG5IiTFu/NZ2zcTLt1wc4H+Nwj5ov2mdLo5n181TsJsz+Zqf0fGpt7ZHup3STBg9pw8z0WDWpQ6D6suo9uKpkxYGoQe7RcxjfiPVKnDUKTd5thEifHku1pbIoh8e7bG448bgEzdcPgndtn5h5hd/7ztu/wAJ3kQnKmx5zjHEkyeCrDrjqEqlwVBou1RL2v4LlWsKXu5Camue+3VPQ2i5G0nLNZyRVKoqlTY0mFWtKCpPRdMq4jS3vSUfdhJMnLPyVdMqx5VVIaLnbriVAq1guouF0Ep170i7NO3PuUCISNMOSqfCeiqbe3irX5EckCq6Tj7q3/Td4eiltp0Oqt6fRPsntNI/7TvJV7dPbf0b5L048yjsC77Jn5G+QSKrwJ+zp/kb5BXOXnZe69DH0owlOapvYZ95/dbdZ532GblrPkxsLFwroqO7vMLUe8ueJsA1oHc0BdF/rGM/tQvtG/tyVP2du4fmb8rqrbjJdmdOHBT9n8MTvQY5ceivfbPXQz2qqhxF+Jkczmsk1deM/NG7boGRM5D66hZtweSVqtJYY/a0h/E3/cu4rPhz/wDCPzXH4Vs1WcnN+S6jFPvU/wAP6hOek1xeKbBPVUj4h60RGOsVVRFye5QsewWHRO+nqmpnJXNXO6FVMohirfT1ClTcqgEMfxRVGrZCNCtpu/cfoqlTYL98OKdD745pJ7LTnuPgp0ReVB3AaK+iLLBtUmuUHBO7RSjNCQ/FM7L11TnXqo1XQD60Qo1I2k6qbqiryhTJSFivYBsf8N3+1V7azd+Vv+1NsOpH+h3zbCW2TF85ptI7xbzleni8zL2MwX92z8o8lcSs7D45jGMBlxAE7oytlJV2Fxm+cgALnMmAJPlHeuHLC8q7JnJIeg6Kjp5fTJdBTpb5LssojgABfjkubYYqOuDzHUaadF0uCct5PlY5X6AxrS54E3dAvx+HzCt2D94a9mDzvYqe1WtD6TjYTJ7jdQ9n2yHAixjqIFiPFVf8KX6L2tVJBBF448lgELS2vVIMTMLH97dRelzsdg/jC0KmNu9p1aAD3rKwDzv+St2gLlOF9C4+5CamIVZdxVjTdSoYxWsOiFY719UQwrndFi0H19Uns1H804SBjpw4Jykem9W9FU5moTseqgX++PBJQ70k9kxefFEMNlRTbIV1MfosWtSZlJTA+advBN+qaVDvqoONj3p3evFVvPZ9cSkoi2YPrJSoulQa7sDuUKT4cgLdj4emb1KhpjcMHcL72iwTY33Re0lznxTpA2iXNa0PbvG8QCJjghKbpYN2+7AM6GBOSrrUyCDa/C916cuvTy7N3sVtWlQhvuQ/egbxMbp5htzvG03hXbEa0b2/w5R0PKYP+UDVZ7MO45/Na2y8EHO+0dutFzzA0HMpe7vR+prY72koU242uKMbgfA3cvhaXAcg4kdyOwYO7ksfD1d573HNzyZ8F0eDpyLDTQOP05KZj2eWXTO2wHEN7Jy0E69U+w2uvY+CI2nh43QSbA5teMu7mn2PRzI8nHX8t0+PZb6Zu2qbt7I+CxHZrp9oCHGHCepE5anqs9zZkfFFxMPt4GT4aqbhteOfQXAGSrcS65BU8NhxvGGx+WfC9vqoYigd45d+fiFPGq5QDUKdjlGpTINwR1+h17lFzrjqPNTkvEaCrqTvX0QbHaK9pXK6hrHKwD19EJTf6+qIa5NKbTGWXDgpPYDcJhf1moAx08k9g8FJS95yTphlt/mpwoEKTVmtNKMuqYpE3QQXT1xUCez64qWnrioaHvSUrpHsdyQYSRGv1TNHZjqnpviJtcCeE2B8VWM3ZE5XUtBbMfDqjdC71HVbLKY0gd3lCy/6vuOJH3vkiKeJLcl6G+Pt59nK7jWo0BaLXzPkOvNW0aUuMtMAGJtJiBzzusluJJ+93H9U7MQZgugcAf0R+yeyvjo+BTga6x3LZwmPaG/C09Z6rmKlWVoYd/ZU8907j00dobVb2ZpsjhBVuy8cz8DfXSFz20KgPhCv2O63RPl2Vxmmjj8a0kiIvo531NllOLSbX8OM5qGMf2igGugkeHRTclTFs4N0ZH1pHP1yTV69zpp1tyQGFxBBz8U1TF3vxTmUPiK97nHKR909WzfX9kHWg3HWOn0Sc/11VuCbLhP8zoPFLKbmjxurtGm6equY5BNsTGQPy/RGNMrirtWD+SvYUOFYx3rigCmuVh9c1Q0q1rk0o7rUlZKdA2zG3E/JSUaBvCZ2ZUrWaKNXNS0VTzceuKCUNPZ8Um6pmDs+PmpNzKSg516qqqJa6OHkZVw16qFLNOXV2Vm5osFiAQQc4tz/AHUN1DsG66Dl9CtfD094cZXo2c5t539LpnVARdQD7rXdsuYLHEE6ESO8+OmiHqbOqg/A1/QwfCQdeCzuFipnKqp1MlpU3WWU2xhzHC+WvgQtVtTDgEF9ZjpydRHzIfM9yeMTlQWON+5F7Kdbr5rP2gWTLH7wt90tPgQj9kvogH3tYMuLBlRx+TY+acnYyvQTFv7aEqm/RE46pRLzuPLm3uGEdLEjNDHtRAJ5a/JTYqURQCatSJBIBjoitkGsHdmmwTberAhrdZuQNOB6IjE4VxLzUrtdPaLaLXNaXXgEFrQNcgdYRx6HJk0nAfEegFz+ysq1iOXATlzV7mNZk2BHxHtHx09ZoFh33chc8+Cf9Zs5/O6G1KfZDhoL8wpUzqFVh37p3T8J+U/RSaN0rjrtgpl1IHxVTbK3zSC6mbefL9la0oZpi47wiG3+n6IJbKSrhOgAWfGOiZ+aeke0O9O/4klJ6BUOz9cP3V7TZD1TG90+iKIrb8ITjM9/0SAsO5Q19fiCRonXqn2fhnVajWMEucbfUnkoVMz1XZf0X7O95VqP1Aa0HgDLneTVeGPK6TnlxxtHYb2CpvplkFzznUy3Ty0jlrzXO7Y9m6+CdNVp3NK1O7Te29wPI905r3CnSDRDRACCxe0qLZa9wOhGY6HRduF4+nn5fy9vHcPXvm1wzn4XWysbHNWvrtGe83W7ZyPG4JyvyXebR9hMJX7dHeok60j2D1pmwHSFw/tR7K4jA0/emqypTkDeG818nKWEEaRO8tec+s+H+M4YimIDSIvF9bR00RB2k8/815aMhvEgdJsNPRXNO2j+IeLZ+fd5phjWE5DuP796XKU+Fnts1ofG9BsfiAN/DkjsJjH0xutLQLH4GH5kZW8lzjMQzj/5H9UzsQwan/USjotN6tinEneMnjAvxiAInPuQv9YGp7pz7pWM7FMHDxnvgpm4ofdaD0aT88lNsVMa2BiWTbtH+ETf1CpqYzkGze9ye4dEExtV53fhtPaMan8PNJmDm7yXHUZDwHMQoy8uMaY+LKlLqh7MnQucLDoNSrmUd0QNPmi8MRG7EadE72/uuXPyXJ1YYTEE4KxpkQc9OaVRmngq92RzGR5qGoig7Qq9Z/vbgnoeqPYZEopJNcrGPjoc/wBVSbGVOUjE2/EnQ270TplpSTDx18wnxI7SVfU8CrcQ3tD1oUjQZkhsUey5GNFu9B129nqUhPZwMvWiraL+H6q5zb+Pkq6Yv4fVJSL23PcvQf6Hao367DnDXDpO6f8A8+K4KLn1wWl7PbWdhMSys0SBIe0feYY3h1yI5gLTx5ayR5MeWOnutUGDGcLjP7DO+d55IJk2uZ5rrdnY6nXpipScHNOo05EaHkUQaY4DwXZK8+wLs6huMgCBaByC5L+lyuBgdzWpUbA5NlxPyA712GPx1OiwvqvDGjjmTwaMyeQXjXtdtl2NrF5BbTaCKbDmBNyf4jaegF4lR5M5I08eFt24yrRJaR6te6Ew1ajPaJbI+cdMlu4nD9gwNDbx/RZ2CpU3NIdJP3SCO/ea6x6yOhWn42rKX5PSbMMwMtVpPJIybUkcZJZ5FD4rDjfMOYABOo+S0KOy2Fljm7INJB52sq8VsymKh3iczJ3QD/qOfzXZZLP/ABxzLtlYaHPhhkC5NwLXgLeps3mkcO0Pr8kBgmg1QGiAAbC/IEmBr9c1rUGbvccuX8ivO/J6yeh+P3ijh/uu1aYPQ2/9fEq+tSvyPo/QqD4a4/hOfQ6jpmiKhsJz+osR5rmbfQeRvxg9eKJPHuPXQ/RRr05BjUfMZFV4WpvC+tiOfryQr2epTshniL+KLaTkcxnz4HwVVVt+RSVA7gNdbH6FW4d26YPch6hIt65Ihw32hwzHnqEwKIUWnRV4arvCNVYVIS3eaShKSDKtr3K557Q9aFU1jf8A0+asce13fRASabdx9fNDVs2DmiB8J7kPU+NvQ+X7oESJz6JqIv4eRUnZHuT4bNSomi7lcKcx69ZKulm5EUHXCRtnYO+ztU3uYdS0kT14rpaW3q+RrOPPdZPiGrl8NV3ZU6GJuVrNz6yy1fg3aY944Oe5zjxc4u1vE5LExOHAP+r6FaLq0x3+aDxbvPzslYUrM90IHX6whnbGBILddDpabHREufn1KvpPjx87fVV487jek+TCZTsPT2eWtaCG/F5KnF4Pee4gAA6ZDwWk55QtZy6L+Tlpz4/j47BbLwzWh0fFx9c1difiB0cP38p8FVh3RU6/W6Irs7J4tMjz8lhcrl3XRMZj6D1nyB/DbuPr5K1gO6BfiP8ALb5hUOF+vkcvnKvwzpZBzb9MvkpVV1JkCD3dNPBDe73Xn8LvkUUy4ngmewOkJFEKoyd3Hp+yi9mitpG1+hUA2LcPJBwDWZI81DDv3baGx+hRlVuvihXsg8klkWbhtrkefAoxjpv4oTMFpzFweinhqv7jmmBFklZISSLYetmOrfNWn4j0SSQaR+HvHkhx/edx+iSSQiX3T1+inh/qfNJJJRUsyr8LmUySIKPdl3JUNUklpWYhunUofF5Du+iSSC+s2p971xV7MvXFJJI76W1Nen6oV+XcfJJJUiBD/eDuRr/v/l/9kklMVQI06N8wrcF8Tu76pJIVfQujm7qfoosSSRUI0s3dyTs+79E6SSvqt2Xrgha2Q9cUySSogPib60TUfid1+iSSZjEkkkE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38641" y="426332"/>
            <a:ext cx="11314718" cy="52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/>
              <a:t>Часть третья. Шесть забавных мер измерения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7791" y="958007"/>
            <a:ext cx="136633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>
              <a:defRPr sz="2800" b="1"/>
            </a:lvl1pPr>
          </a:lstStyle>
          <a:p>
            <a:r>
              <a:rPr lang="ru-RU" dirty="0" smtClean="0"/>
              <a:t>5 место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3332" y="1609634"/>
            <a:ext cx="55326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Краб. Единица измерения звучит так, как будто она предназначена для измерения каких подводных существ. На самом деле с членистоногими этот «краб» ничего общего не имеет. </a:t>
            </a:r>
            <a:endParaRPr lang="ru-RU" sz="2400" dirty="0" smtClean="0"/>
          </a:p>
          <a:p>
            <a:pPr algn="just"/>
            <a:r>
              <a:rPr lang="ru-RU" sz="2400" dirty="0" smtClean="0"/>
              <a:t>Крабы </a:t>
            </a:r>
            <a:r>
              <a:rPr lang="ru-RU" sz="2400" dirty="0"/>
              <a:t>и их производные, </a:t>
            </a:r>
            <a:r>
              <a:rPr lang="ru-RU" sz="2400" dirty="0" err="1"/>
              <a:t>милликрабы</a:t>
            </a:r>
            <a:r>
              <a:rPr lang="ru-RU" sz="2400" dirty="0"/>
              <a:t>, используются для выражения интенсивности источников излучения в пространстве. Такое нелогичное название произошло на самом деле от </a:t>
            </a:r>
            <a:r>
              <a:rPr lang="ru-RU" sz="2400" dirty="0" err="1"/>
              <a:t>Крабовидной</a:t>
            </a:r>
            <a:r>
              <a:rPr lang="ru-RU" sz="2400" dirty="0"/>
              <a:t> туманности, большой оставшейся части древней сверхновой. </a:t>
            </a:r>
            <a:endParaRPr lang="ru-RU" sz="2400" dirty="0" smtClean="0"/>
          </a:p>
        </p:txBody>
      </p:sp>
      <p:pic>
        <p:nvPicPr>
          <p:cNvPr id="10242" name="Picture 2" descr="http://galspace.spb.ru/photo/tumannost-img-big/005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36327" y="1739447"/>
            <a:ext cx="4904510" cy="428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8007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575</Words>
  <Application>Microsoft Office PowerPoint</Application>
  <PresentationFormat>Широкоэкранный</PresentationFormat>
  <Paragraphs>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Специальное оформление</vt:lpstr>
      <vt:lpstr>Странные меры измерения</vt:lpstr>
      <vt:lpstr>Задачи и цель проекта</vt:lpstr>
      <vt:lpstr>Часть первая. Старо-русская система мер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Странные  меры измерения</dc:title>
  <dc:creator>ArturPC</dc:creator>
  <cp:lastModifiedBy>Марина Попович</cp:lastModifiedBy>
  <cp:revision>54</cp:revision>
  <dcterms:created xsi:type="dcterms:W3CDTF">2016-01-11T13:11:49Z</dcterms:created>
  <dcterms:modified xsi:type="dcterms:W3CDTF">2016-01-31T11:48:59Z</dcterms:modified>
</cp:coreProperties>
</file>