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60" r:id="rId4"/>
    <p:sldId id="259" r:id="rId5"/>
    <p:sldId id="279" r:id="rId6"/>
    <p:sldId id="277" r:id="rId7"/>
    <p:sldId id="264" r:id="rId8"/>
    <p:sldId id="266" r:id="rId9"/>
    <p:sldId id="280" r:id="rId10"/>
    <p:sldId id="267" r:id="rId11"/>
    <p:sldId id="270" r:id="rId12"/>
    <p:sldId id="272" r:id="rId13"/>
    <p:sldId id="274" r:id="rId14"/>
    <p:sldId id="283" r:id="rId15"/>
    <p:sldId id="284" r:id="rId16"/>
    <p:sldId id="285" r:id="rId17"/>
    <p:sldId id="28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F33FE7-62E8-4DD9-8FE9-47E2910B6F5F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A196628-298A-48D9-AD2A-55E7EBC04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7AD88-75D0-4366-8353-24B83F57003B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98ECA-90C0-46C4-9810-D2B34E05F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97DE9-96AE-40CB-B6A2-0644714104FC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EA466-D9B5-4DDF-8B8E-BB882AE03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B8ADA-3FEC-42EE-B711-8FFE08BD0C33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2D657-45B2-4F6C-A364-B48B23235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5F762-D079-45BA-AFF9-439464B9CE81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F9E6D-5250-4681-AAFB-DA447BBFA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51048-9856-470B-8CBD-B73B131A4CF3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84A7F-0063-450C-A7A3-B68B7B8EE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1D358-3CDF-4206-A663-31255445ABE7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660CC-6C22-4E17-86EC-0D0674128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F0705-7ACA-4C3A-8D3D-704589469DD9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391EB-D421-47D3-8607-A1E5EAC0C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0493B-6B2F-4B92-985F-BBD5FF83F8A4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32643-2FB9-4190-B0AE-EC282E080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EBBEC-E9B3-40F0-ACE0-EA9DECAB1DAD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ED77C-3F89-4E4D-AEE8-98EA47F14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AE1B0-88D8-4FAA-94C8-6C41681D1B6B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1961A-F1A2-4B41-8F9E-21AD14029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CC4A4-8CF7-49DA-B285-7A4759F37B01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1D421-522E-4FD5-8804-4ABA890F6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7642CD-C72F-415F-849E-BFCC0B1175A3}" type="datetimeFigureOut">
              <a:rPr lang="ru-RU"/>
              <a:pPr>
                <a:defRPr/>
              </a:pPr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0C49BC-D15B-4717-B4B1-08C8EFC18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53;&#1086;&#1074;&#1072;&#1103;%20&#1087;&#1088;&#1077;&#1079;&#1077;&#1085;&#1090;&#1072;&#1094;&#1080;&#1103;%20&#1074;%202003\&#1055;&#1072;&#1088;&#1072;&#1076;%20&#1074;&#1086;&#1077;&#1085;&#1085;&#1086;&#1081;%20&#1090;&#1077;&#1093;&#1085;&#1080;&#1082;&#1080;.wmv" TargetMode="Externa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285750" y="142875"/>
            <a:ext cx="8643938" cy="8572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ДЕНЬ ЗАЩИТНИКА ОТЕЧЕСТВА</a:t>
            </a:r>
          </a:p>
        </p:txBody>
      </p:sp>
      <p:pic>
        <p:nvPicPr>
          <p:cNvPr id="1026" name="Picture 2" descr="C:\Documents and Settings\Admin\Мои документы\Мои рисунки\img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011680" y="1997805"/>
            <a:ext cx="5120640" cy="3730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prstGeom prst="flowChartTerminator">
            <a:avLst/>
          </a:prstGeom>
          <a:solidFill>
            <a:srgbClr val="FFFF00"/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</a:rPr>
              <a:t>Конкурс </a:t>
            </a:r>
            <a:r>
              <a:rPr lang="ru-RU" sz="6000" b="1" dirty="0" smtClean="0">
                <a:solidFill>
                  <a:srgbClr val="00B050"/>
                </a:solidFill>
              </a:rPr>
              <a:t>"Шифровка"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75" y="1643063"/>
            <a:ext cx="7972425" cy="4929187"/>
          </a:xfrm>
          <a:prstGeom prst="round2DiagRect">
            <a:avLst/>
          </a:prstGeom>
          <a:solidFill>
            <a:srgbClr val="FFFF00"/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 fontScale="3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 </a:t>
            </a:r>
            <a:r>
              <a:rPr lang="ru-RU" sz="7400" b="1" dirty="0" smtClean="0">
                <a:solidFill>
                  <a:srgbClr val="7030A0"/>
                </a:solidFill>
              </a:rPr>
              <a:t>Когда он нужен, его выбрасывают,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b="1" dirty="0" smtClean="0">
                <a:solidFill>
                  <a:srgbClr val="7030A0"/>
                </a:solidFill>
              </a:rPr>
              <a:t>                                              когда </a:t>
            </a:r>
            <a:r>
              <a:rPr lang="ru-RU" sz="7400" b="1" dirty="0">
                <a:solidFill>
                  <a:srgbClr val="7030A0"/>
                </a:solidFill>
              </a:rPr>
              <a:t>не нужен </a:t>
            </a:r>
            <a:r>
              <a:rPr lang="ru-RU" sz="7400" b="1" dirty="0" smtClean="0">
                <a:solidFill>
                  <a:srgbClr val="7030A0"/>
                </a:solidFill>
              </a:rPr>
              <a:t>– поднимают</a:t>
            </a:r>
            <a:r>
              <a:rPr lang="ru-RU" sz="7400" b="1" dirty="0">
                <a:solidFill>
                  <a:srgbClr val="7030A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>
                <a:solidFill>
                  <a:srgbClr val="7030A0"/>
                </a:solidFill>
              </a:rPr>
              <a:t> Одежду всем дала, а сама всегда гола.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>
                <a:solidFill>
                  <a:srgbClr val="7030A0"/>
                </a:solidFill>
              </a:rPr>
              <a:t> </a:t>
            </a:r>
            <a:r>
              <a:rPr lang="ru-RU" sz="7400" b="1" dirty="0">
                <a:solidFill>
                  <a:srgbClr val="7030A0"/>
                </a:solidFill>
              </a:rPr>
              <a:t>Не море, не земля - корабли не </a:t>
            </a:r>
            <a:r>
              <a:rPr lang="ru-RU" sz="7400" b="1" dirty="0" smtClean="0">
                <a:solidFill>
                  <a:srgbClr val="7030A0"/>
                </a:solidFill>
              </a:rPr>
              <a:t>плавают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b="1" dirty="0">
                <a:solidFill>
                  <a:srgbClr val="7030A0"/>
                </a:solidFill>
              </a:rPr>
              <a:t> </a:t>
            </a:r>
            <a:r>
              <a:rPr lang="ru-RU" sz="7400" b="1" dirty="0" smtClean="0">
                <a:solidFill>
                  <a:srgbClr val="7030A0"/>
                </a:solidFill>
              </a:rPr>
              <a:t>                                                                      </a:t>
            </a:r>
            <a:r>
              <a:rPr lang="ru-RU" sz="7400" b="1" dirty="0">
                <a:solidFill>
                  <a:srgbClr val="7030A0"/>
                </a:solidFill>
              </a:rPr>
              <a:t>и ходить </a:t>
            </a:r>
            <a:r>
              <a:rPr lang="ru-RU" sz="7400" b="1" dirty="0" smtClean="0">
                <a:solidFill>
                  <a:srgbClr val="7030A0"/>
                </a:solidFill>
              </a:rPr>
              <a:t>нельзя</a:t>
            </a:r>
            <a:r>
              <a:rPr lang="ru-RU" sz="7400" b="1" dirty="0">
                <a:solidFill>
                  <a:srgbClr val="7030A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>
                <a:solidFill>
                  <a:srgbClr val="7030A0"/>
                </a:solidFill>
              </a:rPr>
              <a:t> </a:t>
            </a:r>
            <a:r>
              <a:rPr lang="ru-RU" sz="7400" b="1" dirty="0">
                <a:solidFill>
                  <a:srgbClr val="7030A0"/>
                </a:solidFill>
              </a:rPr>
              <a:t>Растёт зелёный кустик. Дотронешься </a:t>
            </a:r>
            <a:r>
              <a:rPr lang="ru-RU" sz="7400" b="1" dirty="0" smtClean="0">
                <a:solidFill>
                  <a:srgbClr val="7030A0"/>
                </a:solidFill>
              </a:rPr>
              <a:t>– укусит</a:t>
            </a:r>
            <a:r>
              <a:rPr lang="ru-RU" sz="7400" b="1" dirty="0">
                <a:solidFill>
                  <a:srgbClr val="7030A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>
                <a:solidFill>
                  <a:srgbClr val="7030A0"/>
                </a:solidFill>
              </a:rPr>
              <a:t> </a:t>
            </a:r>
            <a:r>
              <a:rPr lang="ru-RU" sz="7400" b="1" dirty="0">
                <a:solidFill>
                  <a:srgbClr val="7030A0"/>
                </a:solidFill>
              </a:rPr>
              <a:t>Бьют парнишку по фуражке, </a:t>
            </a:r>
            <a:endParaRPr lang="ru-RU" sz="7400" b="1" dirty="0" smtClean="0">
              <a:solidFill>
                <a:srgbClr val="7030A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400" b="1" dirty="0">
                <a:solidFill>
                  <a:srgbClr val="7030A0"/>
                </a:solidFill>
              </a:rPr>
              <a:t> </a:t>
            </a:r>
            <a:r>
              <a:rPr lang="ru-RU" sz="7400" b="1" dirty="0" smtClean="0">
                <a:solidFill>
                  <a:srgbClr val="7030A0"/>
                </a:solidFill>
              </a:rPr>
              <a:t>                                                чтоб </a:t>
            </a:r>
            <a:r>
              <a:rPr lang="ru-RU" sz="7400" b="1" dirty="0">
                <a:solidFill>
                  <a:srgbClr val="7030A0"/>
                </a:solidFill>
              </a:rPr>
              <a:t>пожил он в </a:t>
            </a:r>
            <a:r>
              <a:rPr lang="ru-RU" sz="7400" b="1" dirty="0" smtClean="0">
                <a:solidFill>
                  <a:srgbClr val="7030A0"/>
                </a:solidFill>
              </a:rPr>
              <a:t>деревяшке</a:t>
            </a:r>
            <a:r>
              <a:rPr lang="ru-RU" sz="7400" b="1" dirty="0">
                <a:solidFill>
                  <a:srgbClr val="7030A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>
                <a:solidFill>
                  <a:srgbClr val="7030A0"/>
                </a:solidFill>
              </a:rPr>
              <a:t> </a:t>
            </a:r>
            <a:r>
              <a:rPr lang="ru-RU" sz="7400" b="1" dirty="0">
                <a:solidFill>
                  <a:srgbClr val="7030A0"/>
                </a:solidFill>
              </a:rPr>
              <a:t>В доме комната гуляет, никого не </a:t>
            </a:r>
            <a:r>
              <a:rPr lang="ru-RU" sz="7400" b="1" dirty="0" smtClean="0">
                <a:solidFill>
                  <a:srgbClr val="7030A0"/>
                </a:solidFill>
              </a:rPr>
              <a:t>удивляет</a:t>
            </a:r>
            <a:r>
              <a:rPr lang="ru-RU" sz="7400" b="1" dirty="0">
                <a:solidFill>
                  <a:srgbClr val="7030A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>
                <a:solidFill>
                  <a:srgbClr val="7030A0"/>
                </a:solidFill>
              </a:rPr>
              <a:t> </a:t>
            </a:r>
            <a:r>
              <a:rPr lang="ru-RU" sz="7400" b="1" dirty="0">
                <a:solidFill>
                  <a:srgbClr val="7030A0"/>
                </a:solidFill>
              </a:rPr>
              <a:t>Тебе дано, а пользуются люди</a:t>
            </a:r>
            <a:r>
              <a:rPr lang="ru-RU" sz="7400" b="1" dirty="0" smtClean="0">
                <a:solidFill>
                  <a:srgbClr val="7030A0"/>
                </a:solidFill>
              </a:rPr>
              <a:t>.</a:t>
            </a:r>
            <a:endParaRPr lang="ru-RU" sz="7400" b="1" dirty="0">
              <a:solidFill>
                <a:srgbClr val="7030A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7400" b="1" dirty="0" smtClean="0">
                <a:solidFill>
                  <a:srgbClr val="7030A0"/>
                </a:solidFill>
              </a:rPr>
              <a:t> </a:t>
            </a:r>
            <a:r>
              <a:rPr lang="ru-RU" sz="7400" b="1" dirty="0">
                <a:solidFill>
                  <a:srgbClr val="7030A0"/>
                </a:solidFill>
              </a:rPr>
              <a:t>Накормишь - живёт, напоишь </a:t>
            </a:r>
            <a:r>
              <a:rPr lang="ru-RU" sz="7400" b="1" dirty="0" smtClean="0">
                <a:solidFill>
                  <a:srgbClr val="7030A0"/>
                </a:solidFill>
              </a:rPr>
              <a:t>– умрёт</a:t>
            </a:r>
            <a:r>
              <a:rPr lang="ru-RU" sz="7400" b="1" dirty="0">
                <a:solidFill>
                  <a:srgbClr val="7030A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71750" y="214313"/>
            <a:ext cx="3286125" cy="928687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/>
              <a:t>Ответы</a:t>
            </a:r>
            <a:endParaRPr lang="ru-RU" sz="6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214438"/>
            <a:ext cx="6115050" cy="5357812"/>
          </a:xfrm>
          <a:solidFill>
            <a:schemeClr val="accent3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 </a:t>
            </a:r>
            <a:r>
              <a:rPr lang="ru-RU" sz="6000" b="1" dirty="0" smtClean="0"/>
              <a:t>Когда он нужен, его выбрасывают,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/>
              <a:t>               когда </a:t>
            </a:r>
            <a:r>
              <a:rPr lang="ru-RU" sz="6000" b="1" dirty="0"/>
              <a:t>не нужен </a:t>
            </a:r>
            <a:r>
              <a:rPr lang="ru-RU" sz="6000" b="1" dirty="0" smtClean="0"/>
              <a:t>– поднимают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Одежду всем дала, а сама всегда гола.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Не море, не земля - корабли не </a:t>
            </a:r>
            <a:r>
              <a:rPr lang="ru-RU" sz="6000" b="1" dirty="0" smtClean="0"/>
              <a:t>плавают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</a:t>
            </a:r>
            <a:r>
              <a:rPr lang="ru-RU" sz="6000" b="1" dirty="0"/>
              <a:t>и ходить </a:t>
            </a:r>
            <a:r>
              <a:rPr lang="ru-RU" sz="6000" b="1" dirty="0" smtClean="0"/>
              <a:t>нельзя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Растёт зелёный кустик</a:t>
            </a:r>
            <a:r>
              <a:rPr lang="ru-RU" sz="6000" b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</a:t>
            </a:r>
            <a:r>
              <a:rPr lang="ru-RU" sz="6000" b="1" dirty="0"/>
              <a:t>Дотронешься </a:t>
            </a:r>
            <a:r>
              <a:rPr lang="ru-RU" sz="6000" b="1" dirty="0" smtClean="0"/>
              <a:t>– укусит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Бьют парнишку по фуражке, </a:t>
            </a:r>
            <a:endParaRPr lang="ru-RU" sz="60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чтоб </a:t>
            </a:r>
            <a:r>
              <a:rPr lang="ru-RU" sz="6000" b="1" dirty="0"/>
              <a:t>пожил он в </a:t>
            </a:r>
            <a:r>
              <a:rPr lang="ru-RU" sz="6000" b="1" dirty="0" smtClean="0"/>
              <a:t>деревяшке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В доме комната гуляет</a:t>
            </a:r>
            <a:r>
              <a:rPr lang="ru-RU" sz="6000" b="1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</a:t>
            </a:r>
            <a:r>
              <a:rPr lang="ru-RU" sz="6000" b="1" dirty="0"/>
              <a:t>никого не </a:t>
            </a:r>
            <a:r>
              <a:rPr lang="ru-RU" sz="6000" b="1" dirty="0" smtClean="0"/>
              <a:t>удивляет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Тебе дано, а пользуются люди</a:t>
            </a:r>
            <a:r>
              <a:rPr lang="ru-RU" sz="6000" b="1" dirty="0" smtClean="0"/>
              <a:t>.</a:t>
            </a:r>
            <a:endParaRPr lang="ru-RU" sz="6000" b="1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Накормишь - живёт, напоишь </a:t>
            </a:r>
            <a:r>
              <a:rPr lang="ru-RU" sz="6000" b="1" dirty="0" smtClean="0"/>
              <a:t>– умрёт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0" y="1214438"/>
            <a:ext cx="1828800" cy="5357812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Якорь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Игла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Болото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Крапива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Гвоздь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Лифт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Имя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Огонь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500188" y="274638"/>
            <a:ext cx="6643687" cy="114300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</a:rPr>
              <a:t>АРМИЯ   РОССИИ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857250" y="1600200"/>
            <a:ext cx="7829550" cy="4525963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>
                <a:solidFill>
                  <a:srgbClr val="7030A0"/>
                </a:solidFill>
              </a:rPr>
              <a:t>сухопутные войска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>
                <a:solidFill>
                  <a:srgbClr val="7030A0"/>
                </a:solidFill>
              </a:rPr>
              <a:t>военно-воздушные силы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>
                <a:solidFill>
                  <a:srgbClr val="7030A0"/>
                </a:solidFill>
              </a:rPr>
              <a:t>ракетные войска стратегического назначения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>
                <a:solidFill>
                  <a:srgbClr val="7030A0"/>
                </a:solidFill>
              </a:rPr>
              <a:t>военно-морской флот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>
                <a:solidFill>
                  <a:srgbClr val="7030A0"/>
                </a:solidFill>
              </a:rPr>
              <a:t> войска противовоздушной обороны страны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C00000"/>
                </a:solidFill>
              </a:rPr>
              <a:t>поздравляем</a:t>
            </a:r>
          </a:p>
        </p:txBody>
      </p:sp>
      <p:pic>
        <p:nvPicPr>
          <p:cNvPr id="5" name="Парад военной техник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7158" y="1022727"/>
            <a:ext cx="8501122" cy="5572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F:\DCIM\101CANON\IMG_036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980728"/>
            <a:ext cx="856895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357154" y="142852"/>
            <a:ext cx="8358249" cy="142876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ru-RU" dirty="0" smtClean="0">
                <a:solidFill>
                  <a:srgbClr val="FF0000"/>
                </a:solidFill>
              </a:rPr>
              <a:t>. Конкурс «Художник»</a:t>
            </a:r>
          </a:p>
        </p:txBody>
      </p:sp>
      <p:pic>
        <p:nvPicPr>
          <p:cNvPr id="1026" name="Picture 2" descr="F:\DCIM\103CANON\IMG_13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809" y="1844824"/>
            <a:ext cx="6828552" cy="4281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>
            <a:off x="642909" y="285749"/>
            <a:ext cx="8143903" cy="78579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«Художник»</a:t>
            </a:r>
          </a:p>
        </p:txBody>
      </p:sp>
      <p:pic>
        <p:nvPicPr>
          <p:cNvPr id="2050" name="Picture 2" descr="F:\DCIM\103CANON\IMG_13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5097"/>
          <a:stretch>
            <a:fillRect/>
          </a:stretch>
        </p:blipFill>
        <p:spPr bwMode="auto">
          <a:xfrm>
            <a:off x="548922" y="1600200"/>
            <a:ext cx="683139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71538" y="274638"/>
            <a:ext cx="7569225" cy="129697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Конкурс «Художник»</a:t>
            </a:r>
          </a:p>
        </p:txBody>
      </p:sp>
      <p:pic>
        <p:nvPicPr>
          <p:cNvPr id="3074" name="Picture 2" descr="F:\DCIM\103CANON\IMG_13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128" r="11491" b="3861"/>
          <a:stretch>
            <a:fillRect/>
          </a:stretch>
        </p:blipFill>
        <p:spPr bwMode="auto">
          <a:xfrm rot="16200000">
            <a:off x="723823" y="1350968"/>
            <a:ext cx="3854509" cy="3873457"/>
          </a:xfrm>
          <a:prstGeom prst="rect">
            <a:avLst/>
          </a:prstGeom>
          <a:noFill/>
        </p:spPr>
      </p:pic>
      <p:pic>
        <p:nvPicPr>
          <p:cNvPr id="3075" name="Picture 3" descr="F:\DCIM\103CANON\IMG_1330.JPG"/>
          <p:cNvPicPr>
            <a:picLocks noChangeAspect="1" noChangeArrowheads="1"/>
          </p:cNvPicPr>
          <p:nvPr/>
        </p:nvPicPr>
        <p:blipFill>
          <a:blip r:embed="rId3" cstate="print"/>
          <a:srcRect l="25373" r="17910"/>
          <a:stretch>
            <a:fillRect/>
          </a:stretch>
        </p:blipFill>
        <p:spPr bwMode="auto">
          <a:xfrm>
            <a:off x="4929190" y="1357298"/>
            <a:ext cx="3960820" cy="3928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Конкурс «Санитары»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F:\DCIM\103CANON\IMG_13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6798" b="13737"/>
          <a:stretch>
            <a:fillRect/>
          </a:stretch>
        </p:blipFill>
        <p:spPr bwMode="auto">
          <a:xfrm>
            <a:off x="323528" y="1916832"/>
            <a:ext cx="3876638" cy="2260847"/>
          </a:xfrm>
          <a:prstGeom prst="rect">
            <a:avLst/>
          </a:prstGeom>
          <a:noFill/>
        </p:spPr>
      </p:pic>
      <p:pic>
        <p:nvPicPr>
          <p:cNvPr id="1027" name="Picture 3" descr="F:\DCIM\103CANON\IMG_1347.JPG"/>
          <p:cNvPicPr>
            <a:picLocks noChangeAspect="1" noChangeArrowheads="1"/>
          </p:cNvPicPr>
          <p:nvPr/>
        </p:nvPicPr>
        <p:blipFill>
          <a:blip r:embed="rId3" cstate="print"/>
          <a:srcRect l="13423" t="5303" r="3055" b="9850"/>
          <a:stretch>
            <a:fillRect/>
          </a:stretch>
        </p:blipFill>
        <p:spPr bwMode="auto">
          <a:xfrm>
            <a:off x="4788024" y="1988840"/>
            <a:ext cx="403244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rgbClr val="00206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Российский воин бережет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Родной страны покой и славу.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Он на посту, и наш народ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Гордится армией по праву.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Спокойно дети пусть растут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В российской солнечной отчизне.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Он охраняет мир и труд,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Прекрасный труд во имя жизни.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День знаний в армии сегодня,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Сильней ее на свете нет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Привет защитникам народа, 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Российской армии привет!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154737"/>
          </a:xfrm>
          <a:prstGeom prst="round2DiagRect">
            <a:avLst/>
          </a:prstGeom>
          <a:solidFill>
            <a:srgbClr val="FFFF00"/>
          </a:solidFill>
          <a:ln w="76200">
            <a:solidFill>
              <a:srgbClr val="00B05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rgbClr val="FF0000"/>
                </a:solidFill>
              </a:rPr>
              <a:t>23 февраля</a:t>
            </a:r>
            <a:br>
              <a:rPr lang="ru-RU" sz="8800" b="1" dirty="0" smtClean="0">
                <a:solidFill>
                  <a:srgbClr val="FF0000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1918 года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7200" b="1" dirty="0" smtClean="0">
                <a:solidFill>
                  <a:srgbClr val="7030A0"/>
                </a:solidFill>
              </a:rPr>
              <a:t>День рождения</a:t>
            </a:r>
            <a:br>
              <a:rPr lang="ru-RU" sz="7200" b="1" dirty="0" smtClean="0">
                <a:solidFill>
                  <a:srgbClr val="7030A0"/>
                </a:solidFill>
              </a:rPr>
            </a:br>
            <a:r>
              <a:rPr lang="ru-RU" sz="7200" b="1" dirty="0" smtClean="0">
                <a:solidFill>
                  <a:srgbClr val="7030A0"/>
                </a:solidFill>
              </a:rPr>
              <a:t> </a:t>
            </a:r>
            <a:r>
              <a:rPr lang="ru-RU" sz="7200" b="1" dirty="0">
                <a:solidFill>
                  <a:srgbClr val="7030A0"/>
                </a:solidFill>
              </a:rPr>
              <a:t>Красной </a:t>
            </a:r>
            <a:r>
              <a:rPr lang="ru-RU" sz="7200" b="1" dirty="0" smtClean="0">
                <a:solidFill>
                  <a:srgbClr val="7030A0"/>
                </a:solidFill>
              </a:rPr>
              <a:t>Армии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08330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C0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7030A0"/>
                </a:solidFill>
              </a:rPr>
              <a:t>Само слово </a:t>
            </a:r>
            <a:br>
              <a:rPr lang="ru-RU" sz="7200" b="1" dirty="0" smtClean="0">
                <a:solidFill>
                  <a:srgbClr val="7030A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Армия</a:t>
            </a:r>
            <a:r>
              <a:rPr lang="ru-RU" sz="7200" b="1" dirty="0" smtClean="0">
                <a:solidFill>
                  <a:srgbClr val="7030A0"/>
                </a:solidFill>
              </a:rPr>
              <a:t> произошло от латинского - </a:t>
            </a:r>
            <a:r>
              <a:rPr lang="ru-RU" sz="7200" b="1" dirty="0" smtClean="0">
                <a:solidFill>
                  <a:srgbClr val="FF0000"/>
                </a:solidFill>
              </a:rPr>
              <a:t>"</a:t>
            </a:r>
            <a:r>
              <a:rPr lang="ru-RU" sz="7200" b="1" dirty="0" err="1" smtClean="0">
                <a:solidFill>
                  <a:srgbClr val="FF0000"/>
                </a:solidFill>
              </a:rPr>
              <a:t>арма</a:t>
            </a:r>
            <a:r>
              <a:rPr lang="ru-RU" sz="7200" b="1" dirty="0" smtClean="0">
                <a:solidFill>
                  <a:srgbClr val="FF0000"/>
                </a:solidFill>
              </a:rPr>
              <a:t>" </a:t>
            </a:r>
            <a:r>
              <a:rPr lang="ru-RU" sz="7200" b="1" dirty="0" smtClean="0">
                <a:solidFill>
                  <a:srgbClr val="7030A0"/>
                </a:solidFill>
              </a:rPr>
              <a:t>- </a:t>
            </a:r>
            <a:r>
              <a:rPr lang="ru-RU" sz="7200" b="1" dirty="0" smtClean="0">
                <a:solidFill>
                  <a:srgbClr val="00B050"/>
                </a:solidFill>
              </a:rPr>
              <a:t>"оружие"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428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>Конкурс </a:t>
            </a:r>
            <a:b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700" b="1" dirty="0" smtClean="0">
                <a:solidFill>
                  <a:srgbClr val="00B050"/>
                </a:solidFill>
              </a:rPr>
              <a:t>“</a:t>
            </a:r>
            <a:r>
              <a:rPr lang="ru-RU" sz="6700" b="1" dirty="0">
                <a:solidFill>
                  <a:srgbClr val="00B050"/>
                </a:solidFill>
              </a:rPr>
              <a:t>Собери слово</a:t>
            </a:r>
            <a:r>
              <a:rPr lang="ru-RU" sz="6700" b="1" dirty="0" smtClean="0">
                <a:solidFill>
                  <a:srgbClr val="00B050"/>
                </a:solidFill>
              </a:rPr>
              <a:t>”</a:t>
            </a: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43" name="Содержимое 4" descr="cards-23f-day-of-defend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805781"/>
            <a:ext cx="4114800" cy="4114800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76200">
            <a:solidFill>
              <a:schemeClr val="bg2">
                <a:lumMod val="9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КОНКУРС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i="1" dirty="0" smtClean="0">
                <a:solidFill>
                  <a:srgbClr val="0070C0"/>
                </a:solidFill>
              </a:rPr>
              <a:t>для настоящих мужчин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11269" name="Текст 3">
            <a:hlinkClick r:id="" action="ppaction://noaction" highlightClick="1"/>
          </p:cNvPr>
          <p:cNvSpPr>
            <a:spLocks noGrp="1"/>
          </p:cNvSpPr>
          <p:nvPr>
            <p:ph type="body" idx="1"/>
          </p:nvPr>
        </p:nvSpPr>
        <p:spPr>
          <a:xfrm>
            <a:off x="428625" y="1535113"/>
            <a:ext cx="4068763" cy="1179512"/>
          </a:xfrm>
          <a:prstGeom prst="actionButtonBlank">
            <a:avLst/>
          </a:prstGeo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0070C0"/>
                </a:solidFill>
              </a:rPr>
              <a:t>Мальчики </a:t>
            </a:r>
            <a:r>
              <a:rPr lang="en-US" dirty="0" smtClean="0">
                <a:solidFill>
                  <a:srgbClr val="0070C0"/>
                </a:solidFill>
              </a:rPr>
              <a:t>4</a:t>
            </a:r>
            <a:r>
              <a:rPr lang="ru-RU" dirty="0" smtClean="0">
                <a:solidFill>
                  <a:srgbClr val="0070C0"/>
                </a:solidFill>
              </a:rPr>
              <a:t>б класса</a:t>
            </a:r>
          </a:p>
          <a:p>
            <a:pPr algn="ctr" eaLnBrk="1" hangingPunct="1"/>
            <a:r>
              <a:rPr lang="ru-RU" sz="3600" dirty="0" smtClean="0">
                <a:solidFill>
                  <a:srgbClr val="FF0000"/>
                </a:solidFill>
              </a:rPr>
              <a:t>ЛЁТЧИКИ</a:t>
            </a:r>
          </a:p>
        </p:txBody>
      </p:sp>
      <p:pic>
        <p:nvPicPr>
          <p:cNvPr id="12" name="Содержимое 11" descr="самолёт_en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596" y="2786058"/>
            <a:ext cx="4071966" cy="37862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1271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179512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0070C0"/>
                </a:solidFill>
              </a:rPr>
              <a:t>Мальчики </a:t>
            </a:r>
            <a:r>
              <a:rPr lang="en-US" dirty="0" smtClean="0">
                <a:solidFill>
                  <a:srgbClr val="0070C0"/>
                </a:solidFill>
              </a:rPr>
              <a:t>4</a:t>
            </a:r>
            <a:r>
              <a:rPr lang="ru-RU" dirty="0" smtClean="0">
                <a:solidFill>
                  <a:srgbClr val="0070C0"/>
                </a:solidFill>
              </a:rPr>
              <a:t>в класса</a:t>
            </a:r>
          </a:p>
          <a:p>
            <a:pPr algn="ctr" eaLnBrk="1" hangingPunct="1"/>
            <a:r>
              <a:rPr lang="ru-RU" sz="3600" dirty="0" smtClean="0">
                <a:solidFill>
                  <a:srgbClr val="FF0000"/>
                </a:solidFill>
              </a:rPr>
              <a:t>ТАНКИСТЫ</a:t>
            </a:r>
          </a:p>
        </p:txBody>
      </p:sp>
      <p:pic>
        <p:nvPicPr>
          <p:cNvPr id="11" name="Содержимое 10" descr="танк 3 w.jpe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4876" y="2786058"/>
            <a:ext cx="4071966" cy="37862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uild="p"/>
      <p:bldP spid="112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C00000"/>
                </a:solidFill>
              </a:rPr>
              <a:t>Конкурс </a:t>
            </a:r>
            <a:r>
              <a:rPr lang="ru-RU" sz="6600" b="1" dirty="0" smtClean="0">
                <a:solidFill>
                  <a:srgbClr val="00B050"/>
                </a:solidFill>
              </a:rPr>
              <a:t>“Художник”</a:t>
            </a: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endParaRPr lang="ru-RU" sz="6600" dirty="0" smtClean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рисунок танк5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92943" y="1571625"/>
            <a:ext cx="3767113" cy="4554538"/>
          </a:xfr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Содержимое 7" descr="ракета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56789" y="1285860"/>
            <a:ext cx="3658615" cy="5143536"/>
          </a:xfr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flowChartTerminator">
            <a:avLst/>
          </a:prstGeom>
          <a:solidFill>
            <a:srgbClr val="00206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0000"/>
                </a:solidFill>
              </a:rPr>
              <a:t>Конкурс "Санитары" 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15300" cy="1114425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>Оказать первую медицинскую помощь при ранении в руку. </a:t>
            </a:r>
          </a:p>
        </p:txBody>
      </p:sp>
      <p:pic>
        <p:nvPicPr>
          <p:cNvPr id="5" name="Содержимое 4" descr="рука 1 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14414" y="2071678"/>
            <a:ext cx="6715172" cy="4214842"/>
          </a:xfr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571625"/>
          </a:xfrm>
          <a:prstGeom prst="leftRightArrow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C00000"/>
                </a:solidFill>
              </a:rPr>
              <a:t>Конкурс “</a:t>
            </a:r>
            <a:r>
              <a:rPr lang="ru-RU" sz="5400" b="1" dirty="0" err="1" smtClean="0">
                <a:solidFill>
                  <a:srgbClr val="C00000"/>
                </a:solidFill>
              </a:rPr>
              <a:t>Арм-рестлинг</a:t>
            </a:r>
            <a:r>
              <a:rPr lang="ru-RU" sz="5400" b="1" dirty="0" smtClean="0">
                <a:solidFill>
                  <a:srgbClr val="C00000"/>
                </a:solidFill>
              </a:rPr>
              <a:t>”</a:t>
            </a:r>
            <a:endParaRPr lang="ru-RU" sz="5400" dirty="0" smtClean="0">
              <a:solidFill>
                <a:srgbClr val="C00000"/>
              </a:solidFill>
            </a:endParaRPr>
          </a:p>
        </p:txBody>
      </p:sp>
      <p:sp>
        <p:nvSpPr>
          <p:cNvPr id="14339" name="Содержимое 5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714875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0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локоть правой руки не должен           отрываться от стола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одной рукой (левой) можно   держаться за край парты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вставать и привставать со стула нельзя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начинать только строго по сигналу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614</TotalTime>
  <Words>299</Words>
  <Application>Microsoft Office PowerPoint</Application>
  <PresentationFormat>Экран (4:3)</PresentationFormat>
  <Paragraphs>74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ДЕНЬ ЗАЩИТНИКА ОТЕЧЕСТВА</vt:lpstr>
      <vt:lpstr>Российский воин бережет  Родной страны покой и славу.  Он на посту, и наш народ  Гордится армией по праву.  Спокойно дети пусть растут  В российской солнечной отчизне.  Он охраняет мир и труд,  Прекрасный труд во имя жизни.  День знаний в армии сегодня,  Сильней ее на свете нет  Привет защитникам народа,  Российской армии привет! </vt:lpstr>
      <vt:lpstr>23 февраля 1918 года   День рождения  Красной Армии</vt:lpstr>
      <vt:lpstr>Само слово  Армия произошло от латинского - "арма" - "оружие" </vt:lpstr>
      <vt:lpstr> Конкурс  “Собери слово” </vt:lpstr>
      <vt:lpstr>КОНКУРС для настоящих мужчин</vt:lpstr>
      <vt:lpstr>Конкурс “Художник” </vt:lpstr>
      <vt:lpstr>Конкурс "Санитары" </vt:lpstr>
      <vt:lpstr>Конкурс “Арм-рестлинг”</vt:lpstr>
      <vt:lpstr>Конкурс "Шифровка"</vt:lpstr>
      <vt:lpstr>Ответы</vt:lpstr>
      <vt:lpstr>АРМИЯ   РОССИИ</vt:lpstr>
      <vt:lpstr>поздравляем</vt:lpstr>
      <vt:lpstr>1. Конкурс «Художник»</vt:lpstr>
      <vt:lpstr>«Художник»</vt:lpstr>
      <vt:lpstr>Конкурс «Художник»</vt:lpstr>
      <vt:lpstr>Конкурс «Санитары»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ЗАЩИТНИКА ОТЕЧЕСТВА</dc:title>
  <dc:creator>Admin</dc:creator>
  <cp:lastModifiedBy>Admin</cp:lastModifiedBy>
  <cp:revision>84</cp:revision>
  <dcterms:created xsi:type="dcterms:W3CDTF">2010-02-14T20:18:33Z</dcterms:created>
  <dcterms:modified xsi:type="dcterms:W3CDTF">2016-02-07T15:09:34Z</dcterms:modified>
</cp:coreProperties>
</file>