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9" r:id="rId10"/>
    <p:sldId id="263" r:id="rId11"/>
    <p:sldId id="264" r:id="rId12"/>
    <p:sldId id="268" r:id="rId13"/>
    <p:sldId id="265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819"/>
    <a:srgbClr val="E956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5ADBB0-EB34-4D9D-8F2A-6D022B16F0E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1ABCB-C2B4-408B-8438-38DE5ED011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8645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«Решение задач на нахождение дроби от числа»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6 класс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643320"/>
            <a:ext cx="7854696" cy="857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МКОУ лицей №4 г. </a:t>
            </a:r>
            <a:r>
              <a:rPr lang="ru-RU" smtClean="0"/>
              <a:t>Россошь </a:t>
            </a:r>
            <a:endParaRPr lang="ru-RU" dirty="0" smtClean="0"/>
          </a:p>
          <a:p>
            <a:r>
              <a:rPr lang="ru-RU" dirty="0" smtClean="0"/>
              <a:t>Учитель : </a:t>
            </a:r>
            <a:r>
              <a:rPr lang="ru-RU" dirty="0" err="1" smtClean="0"/>
              <a:t>Хромова</a:t>
            </a:r>
            <a:r>
              <a:rPr lang="ru-RU" dirty="0" smtClean="0"/>
              <a:t> Анна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46601"/>
            <a:ext cx="8305800" cy="391123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omic Sans MS" pitchFamily="66" charset="0"/>
              </a:rPr>
              <a:t>Слово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«процент» </a:t>
            </a:r>
            <a:r>
              <a:rPr lang="ru-RU" sz="3600" dirty="0" smtClean="0">
                <a:latin typeface="Comic Sans MS" pitchFamily="66" charset="0"/>
              </a:rPr>
              <a:t>имеет латинское происхождение, и в переводе с латыни означает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«со ста». </a:t>
            </a:r>
            <a:r>
              <a:rPr lang="ru-RU" sz="3600" dirty="0" smtClean="0">
                <a:latin typeface="Comic Sans MS" pitchFamily="66" charset="0"/>
              </a:rPr>
              <a:t>В речи часто вместо слова процент используют именно это словосочетание. Например, можно сказать, что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из 100 детей только 20 не любят мороженого</a:t>
            </a:r>
            <a:r>
              <a:rPr lang="ru-RU" sz="3600" dirty="0" smtClean="0">
                <a:latin typeface="Comic Sans MS" pitchFamily="66" charset="0"/>
              </a:rPr>
              <a:t>. Это означает то же самое, что и высказывание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« 20% детей не любят мороженое».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10"/>
            <a:ext cx="4905380" cy="391123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Пищевая ценность в 100г продукта: </a:t>
            </a:r>
            <a:b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жиры – 3,2 г,</a:t>
            </a:r>
            <a:b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белки – 2,8 г, </a:t>
            </a:r>
            <a:b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углеводы – 4,7 г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000000014503_2.jpg"/>
          <p:cNvPicPr>
            <a:picLocks noChangeAspect="1"/>
          </p:cNvPicPr>
          <p:nvPr/>
        </p:nvPicPr>
        <p:blipFill>
          <a:blip r:embed="rId2"/>
          <a:srcRect l="28906" t="-391" r="26269"/>
          <a:stretch>
            <a:fillRect/>
          </a:stretch>
        </p:blipFill>
        <p:spPr>
          <a:xfrm>
            <a:off x="500035" y="750082"/>
            <a:ext cx="3167179" cy="3990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198" y="1785932"/>
            <a:ext cx="3071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(3,2 %) </a:t>
            </a:r>
          </a:p>
          <a:p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   (2,8 %)</a:t>
            </a:r>
          </a:p>
          <a:p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        (4,7 %)</a:t>
            </a:r>
          </a:p>
          <a:p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89544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9600" dirty="0" smtClean="0">
                <a:solidFill>
                  <a:srgbClr val="EB7819"/>
                </a:solidFill>
                <a:latin typeface="Comic Sans MS" pitchFamily="66" charset="0"/>
              </a:rPr>
              <a:t>Р</a:t>
            </a:r>
            <a:r>
              <a:rPr lang="ru-RU" sz="9600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ru-RU" sz="9600" dirty="0" smtClean="0">
                <a:solidFill>
                  <a:srgbClr val="00B050"/>
                </a:solidFill>
                <a:latin typeface="Comic Sans MS" pitchFamily="66" charset="0"/>
              </a:rPr>
              <a:t>Ц</a:t>
            </a:r>
            <a:r>
              <a:rPr lang="ru-RU" sz="9600" dirty="0" smtClean="0">
                <a:solidFill>
                  <a:srgbClr val="00B0F0"/>
                </a:solidFill>
                <a:latin typeface="Comic Sans MS" pitchFamily="66" charset="0"/>
              </a:rPr>
              <a:t>Е</a:t>
            </a:r>
            <a:r>
              <a:rPr lang="ru-RU" sz="9600" dirty="0" smtClean="0">
                <a:latin typeface="Comic Sans MS" pitchFamily="66" charset="0"/>
              </a:rPr>
              <a:t>Н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Т</a:t>
            </a:r>
            <a:endParaRPr lang="ru-RU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Comic Sans MS" pitchFamily="66" charset="0"/>
              </a:rPr>
              <a:t>Представьте в виде десятичной дроби:</a:t>
            </a:r>
            <a:endParaRPr lang="ru-RU" sz="4000" dirty="0">
              <a:latin typeface="Comic Sans MS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1" y="1440658"/>
          <a:ext cx="4043361" cy="332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87"/>
                <a:gridCol w="1347787"/>
                <a:gridCol w="1347787"/>
              </a:tblGrid>
              <a:tr h="41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Calibri"/>
                        </a:rPr>
                        <a:t>%  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1/2   </a:t>
                      </a:r>
                      <a:r>
                        <a:rPr lang="ru-RU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 3/4   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 10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% </a:t>
                      </a:r>
                      <a:r>
                        <a:rPr lang="ru-RU" sz="1200" b="1" baseline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4/5   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Calibri"/>
                        </a:rPr>
                        <a:t>%   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64</a:t>
                      </a: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Calibri"/>
                        </a:rPr>
                        <a:t>%   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/>
                </a:tc>
              </a:tr>
              <a:tr h="41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7/10  </a:t>
                      </a:r>
                      <a:r>
                        <a:rPr lang="ru-RU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=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966670"/>
            <a:ext cx="4143404" cy="3319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Расположите дроби в порядке возрастания, сопоставив им соответствующие буквы.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   Прочитайте слово.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4466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0,4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185847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0,5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227830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0,75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1" y="2679734"/>
            <a:ext cx="75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0,1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310753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0,8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53616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0,03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3964791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0,64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4393419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0,7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393023"/>
          <a:ext cx="7643864" cy="2518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83"/>
                <a:gridCol w="955483"/>
                <a:gridCol w="955483"/>
                <a:gridCol w="955483"/>
                <a:gridCol w="955483"/>
                <a:gridCol w="955483"/>
                <a:gridCol w="955483"/>
                <a:gridCol w="955483"/>
              </a:tblGrid>
              <a:tr h="12590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0,03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0,5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0,64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0,7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0,75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0,8</a:t>
                      </a:r>
                      <a:endParaRPr lang="ru-RU" sz="1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</a:tr>
              <a:tr h="1259095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п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ц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ы</a:t>
                      </a:r>
                      <a:endParaRPr lang="ru-RU" sz="54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X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8881">
            <a:off x="484194" y="442287"/>
            <a:ext cx="3723199" cy="20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9BGAHFKk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3" y="2678907"/>
            <a:ext cx="4636939" cy="225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bcbc2ab3711c4b0ab930ece3bd8c4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3545">
            <a:off x="4962140" y="546649"/>
            <a:ext cx="3670697" cy="199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8"/>
            <a:ext cx="7851648" cy="2775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Тема занятия :</a:t>
            </a:r>
            <a:br>
              <a:rPr lang="ru-RU" dirty="0" smtClean="0"/>
            </a:br>
            <a:r>
              <a:rPr lang="ru-RU" dirty="0" smtClean="0"/>
              <a:t>Решение задач на нахождение дроби от числа.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>
            <a:off x="428596" y="3696899"/>
            <a:ext cx="1643074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blochniy_sok_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50081"/>
            <a:ext cx="2400300" cy="3571875"/>
          </a:xfrm>
          <a:prstGeom prst="rect">
            <a:avLst/>
          </a:prstGeom>
        </p:spPr>
      </p:pic>
      <p:pic>
        <p:nvPicPr>
          <p:cNvPr id="3" name="Рисунок 2" descr="17170769.jpg"/>
          <p:cNvPicPr>
            <a:picLocks noChangeAspect="1"/>
          </p:cNvPicPr>
          <p:nvPr/>
        </p:nvPicPr>
        <p:blipFill>
          <a:blip r:embed="rId3"/>
          <a:srcRect l="4772" b="34629"/>
          <a:stretch>
            <a:fillRect/>
          </a:stretch>
        </p:blipFill>
        <p:spPr>
          <a:xfrm>
            <a:off x="3286116" y="857238"/>
            <a:ext cx="5443014" cy="375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04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Задача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71406" y="1339445"/>
            <a:ext cx="4714908" cy="36946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Масса сливочного мороженого в стаканчике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70 г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Сколько стаканчиков мороженого съел Вася за обедом, если известно, что в его организм поступило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27,3 г</a:t>
            </a:r>
            <a:r>
              <a:rPr lang="ru-RU" dirty="0" smtClean="0">
                <a:latin typeface="Comic Sans MS" pitchFamily="66" charset="0"/>
              </a:rPr>
              <a:t> сахара. Содержание сахара в одном стаканчике мороженого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13%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Принес ли пользу организму Васи такой обед?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Содержимое 14" descr="Мороженк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700" r="15828" b="-449"/>
          <a:stretch>
            <a:fillRect/>
          </a:stretch>
        </p:blipFill>
        <p:spPr>
          <a:xfrm>
            <a:off x="4786314" y="1339445"/>
            <a:ext cx="3900436" cy="297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172221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ФИЗКУЛЬТМИНУТКА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0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464593"/>
            <a:ext cx="2362214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375</TotalTime>
  <Words>230</Words>
  <Application>Microsoft Office PowerPoint</Application>
  <PresentationFormat>Экран (16:9)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«Решение задач на нахождение дроби от числа» 6 класс</vt:lpstr>
      <vt:lpstr> Представьте в виде десятичной дроби:</vt:lpstr>
      <vt:lpstr>Слайд 3</vt:lpstr>
      <vt:lpstr>Слайд 4</vt:lpstr>
      <vt:lpstr> Тема занятия : Решение задач на нахождение дроби от числа.  </vt:lpstr>
      <vt:lpstr>Слайд 6</vt:lpstr>
      <vt:lpstr>  Задача</vt:lpstr>
      <vt:lpstr>ФИЗКУЛЬТМИНУТКА</vt:lpstr>
      <vt:lpstr>Слайд 9</vt:lpstr>
      <vt:lpstr>Слово «процент» имеет латинское происхождение, и в переводе с латыни означает «со ста». В речи часто вместо слова процент используют именно это словосочетание. Например, можно сказать, что из 100 детей только 20 не любят мороженого. Это означает то же самое, что и высказывание « 20% детей не любят мороженое».  </vt:lpstr>
      <vt:lpstr> Пищевая ценность в 100г продукта:   жиры – 3,2 г,  белки – 2,8 г,   углеводы – 4,7 г.</vt:lpstr>
      <vt:lpstr>ПРОЦЕНТ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«Решение задач с практическим содержанием»</dc:title>
  <dc:creator>user</dc:creator>
  <cp:lastModifiedBy>user</cp:lastModifiedBy>
  <cp:revision>41</cp:revision>
  <dcterms:created xsi:type="dcterms:W3CDTF">2015-11-24T11:48:07Z</dcterms:created>
  <dcterms:modified xsi:type="dcterms:W3CDTF">2016-02-01T13:57:40Z</dcterms:modified>
</cp:coreProperties>
</file>