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66" d="100"/>
          <a:sy n="66" d="100"/>
        </p:scale>
        <p:origin x="-137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470" y="1447800"/>
            <a:ext cx="862413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2286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     Берегите бумагу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Приёмы работы с бумагой и клеем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08" y="1752600"/>
            <a:ext cx="9120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914400"/>
            <a:ext cx="8754578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882819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НЕЛЬЗЯ брать в рот клей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НЕЛЬЗЯ тереть глаза грязными руками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ОБЯЗАТЕЛЬНО мой руки после работы с клеем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безопасной работы с клеем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591240"/>
            <a:ext cx="4451132" cy="558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295400"/>
            <a:ext cx="5715000" cy="53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32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Приёмы работы с бумагой и клеем</vt:lpstr>
      <vt:lpstr>Слайд 3</vt:lpstr>
      <vt:lpstr>Слайд 4</vt:lpstr>
      <vt:lpstr>Правила безопасной работы с клеем</vt:lpstr>
      <vt:lpstr>Слайд 6</vt:lpstr>
      <vt:lpstr>БАБОЧКА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</dc:title>
  <cp:lastModifiedBy>Дима</cp:lastModifiedBy>
  <cp:revision>9</cp:revision>
  <dcterms:modified xsi:type="dcterms:W3CDTF">2016-02-06T12:16:31Z</dcterms:modified>
</cp:coreProperties>
</file>