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66" d="100"/>
          <a:sy n="66" d="100"/>
        </p:scale>
        <p:origin x="-137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бумаги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143000"/>
            <a:ext cx="5660148" cy="104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2133600"/>
            <a:ext cx="71437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создается бумага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76400"/>
            <a:ext cx="855539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04800"/>
            <a:ext cx="8131154" cy="60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470" y="1447800"/>
            <a:ext cx="862413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2286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     Берегите бумагу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11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Технология</vt:lpstr>
      <vt:lpstr>История бумаги</vt:lpstr>
      <vt:lpstr>Как создается бумага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</dc:title>
  <cp:lastModifiedBy>Дима</cp:lastModifiedBy>
  <cp:revision>9</cp:revision>
  <dcterms:modified xsi:type="dcterms:W3CDTF">2016-02-06T12:16:01Z</dcterms:modified>
</cp:coreProperties>
</file>