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04C4FD-B9F3-47DB-95DB-C2549304B163}" type="datetimeFigureOut">
              <a:rPr lang="ru-RU" smtClean="0"/>
              <a:t>08.04.2013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94B8D-23E5-4ACA-A82F-EB9D1A9FEBE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F94B8D-23E5-4ACA-A82F-EB9D1A9FEBE8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31F51-B28D-4803-AC9E-FAABA7305E7E}" type="datetimeFigureOut">
              <a:rPr lang="ru-RU" smtClean="0"/>
              <a:t>08.04.2013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7CDA6-5DD3-424F-8375-CB45BA65C8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31F51-B28D-4803-AC9E-FAABA7305E7E}" type="datetimeFigureOut">
              <a:rPr lang="ru-RU" smtClean="0"/>
              <a:t>08.04.2013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7CDA6-5DD3-424F-8375-CB45BA65C8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31F51-B28D-4803-AC9E-FAABA7305E7E}" type="datetimeFigureOut">
              <a:rPr lang="ru-RU" smtClean="0"/>
              <a:t>08.04.2013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7CDA6-5DD3-424F-8375-CB45BA65C8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31F51-B28D-4803-AC9E-FAABA7305E7E}" type="datetimeFigureOut">
              <a:rPr lang="ru-RU" smtClean="0"/>
              <a:t>08.04.2013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7CDA6-5DD3-424F-8375-CB45BA65C8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31F51-B28D-4803-AC9E-FAABA7305E7E}" type="datetimeFigureOut">
              <a:rPr lang="ru-RU" smtClean="0"/>
              <a:t>08.04.2013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7CDA6-5DD3-424F-8375-CB45BA65C8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31F51-B28D-4803-AC9E-FAABA7305E7E}" type="datetimeFigureOut">
              <a:rPr lang="ru-RU" smtClean="0"/>
              <a:t>08.04.2013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7CDA6-5DD3-424F-8375-CB45BA65C8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31F51-B28D-4803-AC9E-FAABA7305E7E}" type="datetimeFigureOut">
              <a:rPr lang="ru-RU" smtClean="0"/>
              <a:t>08.04.2013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7CDA6-5DD3-424F-8375-CB45BA65C8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31F51-B28D-4803-AC9E-FAABA7305E7E}" type="datetimeFigureOut">
              <a:rPr lang="ru-RU" smtClean="0"/>
              <a:t>08.04.2013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7CDA6-5DD3-424F-8375-CB45BA65C8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31F51-B28D-4803-AC9E-FAABA7305E7E}" type="datetimeFigureOut">
              <a:rPr lang="ru-RU" smtClean="0"/>
              <a:t>08.04.2013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7CDA6-5DD3-424F-8375-CB45BA65C8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31F51-B28D-4803-AC9E-FAABA7305E7E}" type="datetimeFigureOut">
              <a:rPr lang="ru-RU" smtClean="0"/>
              <a:t>08.04.2013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7CDA6-5DD3-424F-8375-CB45BA65C8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31F51-B28D-4803-AC9E-FAABA7305E7E}" type="datetimeFigureOut">
              <a:rPr lang="ru-RU" smtClean="0"/>
              <a:t>08.04.2013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7CDA6-5DD3-424F-8375-CB45BA65C8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31F51-B28D-4803-AC9E-FAABA7305E7E}" type="datetimeFigureOut">
              <a:rPr lang="ru-RU" smtClean="0"/>
              <a:t>08.04.2013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7CDA6-5DD3-424F-8375-CB45BA65C84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5072098"/>
          </a:xfrm>
        </p:spPr>
        <p:txBody>
          <a:bodyPr>
            <a:normAutofit/>
          </a:bodyPr>
          <a:lstStyle/>
          <a:p>
            <a:r>
              <a:rPr lang="ru-RU" sz="7200" dirty="0" smtClean="0">
                <a:solidFill>
                  <a:srgbClr val="000000"/>
                </a:solidFill>
              </a:rPr>
              <a:t>КАК ПРАВИЛЬНО УХАЖИВАТЬ ЗА ЗУБАМИ</a:t>
            </a:r>
            <a:endParaRPr lang="ru-RU" sz="7200" dirty="0">
              <a:solidFill>
                <a:srgbClr val="0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286388"/>
            <a:ext cx="6400800" cy="352412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714357"/>
            <a:ext cx="7743852" cy="2886094"/>
          </a:xfrm>
        </p:spPr>
        <p:txBody>
          <a:bodyPr/>
          <a:lstStyle/>
          <a:p>
            <a:r>
              <a:rPr lang="ru-RU" dirty="0"/>
              <a:t>Всего у человека 32 </a:t>
            </a:r>
            <a:r>
              <a:rPr lang="ru-RU" dirty="0" smtClean="0"/>
              <a:t>зуба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4000" dirty="0">
                <a:solidFill>
                  <a:srgbClr val="000000"/>
                </a:solidFill>
              </a:rPr>
              <a:t>каждый из которых может «заболеть», если за ним неправильно ухаживать</a:t>
            </a:r>
            <a:r>
              <a:rPr lang="ru-RU" sz="40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357158" y="357166"/>
            <a:ext cx="8429684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CYR" charset="-52"/>
                <a:ea typeface="Times New Roman" pitchFamily="18" charset="0"/>
                <a:cs typeface="Times New Roman" pitchFamily="18" charset="0"/>
              </a:rPr>
              <a:t>    </a:t>
            </a:r>
            <a:r>
              <a:rPr lang="ru-RU" sz="4400" dirty="0">
                <a:solidFill>
                  <a:srgbClr val="FF0000"/>
                </a:solidFill>
                <a:latin typeface="Arial CYR" charset="-52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CYR" charset="-52"/>
                <a:ea typeface="Times New Roman" pitchFamily="18" charset="0"/>
                <a:cs typeface="Times New Roman" pitchFamily="18" charset="0"/>
              </a:rPr>
              <a:t>чень важно научиться самим и научить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CYR" charset="-52"/>
                <a:ea typeface="Times New Roman" pitchFamily="18" charset="0"/>
                <a:cs typeface="Times New Roman" pitchFamily="18" charset="0"/>
              </a:rPr>
              <a:t> детей правильному уходу за зубами и ротовой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CYR" charset="-52"/>
                <a:ea typeface="Times New Roman" pitchFamily="18" charset="0"/>
                <a:cs typeface="Times New Roman" pitchFamily="18" charset="0"/>
              </a:rPr>
              <a:t> полостью.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400" i="1" dirty="0">
                <a:solidFill>
                  <a:schemeClr val="accent3">
                    <a:lumMod val="75000"/>
                  </a:schemeClr>
                </a:solidFill>
                <a:latin typeface="Arial CYR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 smtClean="0">
                <a:solidFill>
                  <a:schemeClr val="accent3">
                    <a:lumMod val="75000"/>
                  </a:schemeClr>
                </a:solidFill>
                <a:latin typeface="Arial CYR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 CYR" charset="-52"/>
                <a:ea typeface="Times New Roman" pitchFamily="18" charset="0"/>
                <a:cs typeface="Times New Roman" pitchFamily="18" charset="0"/>
              </a:rPr>
              <a:t> Зубы 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 charset="-52"/>
                <a:ea typeface="Times New Roman" pitchFamily="18" charset="0"/>
                <a:cs typeface="Times New Roman" pitchFamily="18" charset="0"/>
              </a:rPr>
              <a:t> это костные пластинки, служащие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 charset="-52"/>
                <a:ea typeface="Times New Roman" pitchFamily="18" charset="0"/>
                <a:cs typeface="Times New Roman" pitchFamily="18" charset="0"/>
              </a:rPr>
              <a:t>для удерживания и разжевывания пищи.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Уход за зубами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00200"/>
            <a:ext cx="8258204" cy="4525963"/>
          </a:xfrm>
        </p:spPr>
        <p:txBody>
          <a:bodyPr/>
          <a:lstStyle/>
          <a:p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214554"/>
            <a:ext cx="8221269" cy="38268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428596" y="1500174"/>
            <a:ext cx="8429684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dirty="0" smtClean="0">
                <a:latin typeface="Arial CYR" charset="-52"/>
                <a:ea typeface="Times New Roman" pitchFamily="18" charset="0"/>
                <a:cs typeface="Times New Roman" pitchFamily="18" charset="0"/>
              </a:rPr>
              <a:t>1</a:t>
            </a:r>
            <a:r>
              <a:rPr lang="ru-RU" sz="4800" i="1" dirty="0" smtClean="0">
                <a:latin typeface="Arial CYR" charset="-52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4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 charset="-52"/>
                <a:ea typeface="Times New Roman" pitchFamily="18" charset="0"/>
                <a:cs typeface="Times New Roman" pitchFamily="18" charset="0"/>
              </a:rPr>
              <a:t> Зубной нитью (</a:t>
            </a:r>
            <a:r>
              <a:rPr kumimoji="0" lang="ru-RU" sz="4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CYR" charset="-52"/>
                <a:ea typeface="Times New Roman" pitchFamily="18" charset="0"/>
                <a:cs typeface="Times New Roman" pitchFamily="18" charset="0"/>
              </a:rPr>
              <a:t>флосс</a:t>
            </a:r>
            <a:r>
              <a:rPr kumimoji="0" lang="ru-RU" sz="4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 charset="-52"/>
                <a:ea typeface="Times New Roman" pitchFamily="18" charset="0"/>
                <a:cs typeface="Times New Roman" pitchFamily="18" charset="0"/>
              </a:rPr>
              <a:t>).</a:t>
            </a:r>
            <a:endParaRPr kumimoji="0" lang="ru-RU" sz="4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i="1" dirty="0" smtClean="0">
                <a:latin typeface="Arial CYR" charset="-52"/>
                <a:ea typeface="Times New Roman" pitchFamily="18" charset="0"/>
                <a:cs typeface="Times New Roman" pitchFamily="18" charset="0"/>
              </a:rPr>
              <a:t>2.</a:t>
            </a:r>
            <a:r>
              <a:rPr kumimoji="0" lang="ru-RU" sz="4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 charset="-52"/>
                <a:ea typeface="Times New Roman" pitchFamily="18" charset="0"/>
                <a:cs typeface="Times New Roman" pitchFamily="18" charset="0"/>
              </a:rPr>
              <a:t> Полосканием с     применением зубного эликсира.</a:t>
            </a:r>
            <a:endParaRPr kumimoji="0" lang="ru-RU" sz="4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i="1" dirty="0" smtClean="0">
                <a:latin typeface="Arial CYR" charset="-52"/>
                <a:ea typeface="Times New Roman" pitchFamily="18" charset="0"/>
                <a:cs typeface="Times New Roman" pitchFamily="18" charset="0"/>
              </a:rPr>
              <a:t>3.</a:t>
            </a:r>
            <a:r>
              <a:rPr kumimoji="0" lang="ru-RU" sz="4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 charset="-52"/>
                <a:ea typeface="Times New Roman" pitchFamily="18" charset="0"/>
                <a:cs typeface="Times New Roman" pitchFamily="18" charset="0"/>
              </a:rPr>
              <a:t> Зубной щеткой.</a:t>
            </a:r>
            <a:endParaRPr kumimoji="0" lang="ru-RU" sz="4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Чистим зубы правильно.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/>
              <a:t> 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285860"/>
            <a:ext cx="7858180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57356" y="5429264"/>
            <a:ext cx="5421332" cy="742936"/>
          </a:xfrm>
        </p:spPr>
        <p:txBody>
          <a:bodyPr>
            <a:normAutofit fontScale="77500" lnSpcReduction="20000"/>
          </a:bodyPr>
          <a:lstStyle/>
          <a:p>
            <a:r>
              <a:rPr lang="ru-RU" sz="3200" dirty="0"/>
              <a:t>Подбор щетки – это сугубо индивидуальный процесс</a:t>
            </a:r>
            <a:r>
              <a:rPr lang="ru-RU" dirty="0"/>
              <a:t>.</a:t>
            </a:r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5214" r="5214"/>
          <a:stretch>
            <a:fillRect/>
          </a:stretch>
        </p:blipFill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714480" y="4800600"/>
            <a:ext cx="5564208" cy="566738"/>
          </a:xfrm>
        </p:spPr>
        <p:txBody>
          <a:bodyPr>
            <a:noAutofit/>
          </a:bodyPr>
          <a:lstStyle/>
          <a:p>
            <a:r>
              <a:rPr lang="ru-RU" sz="3600" i="1" dirty="0"/>
              <a:t>Выбираем зубную щетку</a:t>
            </a:r>
            <a:endParaRPr lang="ru-RU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Autofit/>
          </a:bodyPr>
          <a:lstStyle/>
          <a:p>
            <a:r>
              <a:rPr lang="ru-RU" sz="6600" dirty="0" smtClean="0"/>
              <a:t>Соблюдайте правила гигиены.</a:t>
            </a:r>
            <a:endParaRPr lang="ru-RU" sz="6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98</Words>
  <Application>Microsoft Office PowerPoint</Application>
  <PresentationFormat>Экран (4:3)</PresentationFormat>
  <Paragraphs>18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КАК ПРАВИЛЬНО УХАЖИВАТЬ ЗА ЗУБАМИ</vt:lpstr>
      <vt:lpstr>Всего у человека 32 зуба</vt:lpstr>
      <vt:lpstr>Слайд 3</vt:lpstr>
      <vt:lpstr>Уход за зубами</vt:lpstr>
      <vt:lpstr>Слайд 5</vt:lpstr>
      <vt:lpstr>Чистим зубы правильно.</vt:lpstr>
      <vt:lpstr>Выбираем зубную щетку</vt:lpstr>
      <vt:lpstr>Соблюдайте правила гигиены.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ПРАВЕЛЬНО УХАЖИВАТЬ ЗА ЗУБАМИ</dc:title>
  <dc:creator>Катюха</dc:creator>
  <cp:lastModifiedBy>Катюха</cp:lastModifiedBy>
  <cp:revision>23</cp:revision>
  <dcterms:created xsi:type="dcterms:W3CDTF">2013-04-08T13:33:55Z</dcterms:created>
  <dcterms:modified xsi:type="dcterms:W3CDTF">2013-04-08T17:22:55Z</dcterms:modified>
</cp:coreProperties>
</file>