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1" r:id="rId4"/>
    <p:sldId id="262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80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7A7CA-ABCB-45A8-AC36-AB18807A4E25}" type="datetimeFigureOut">
              <a:rPr lang="ru-RU" smtClean="0"/>
              <a:pPr/>
              <a:t>31.01.2016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8BA18-C871-45F4-AFC0-322FB3171E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8949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A9D5-CD24-4E33-897A-A0C279FB9DB4}" type="datetimeFigureOut">
              <a:rPr lang="ru-RU" smtClean="0"/>
              <a:pPr/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3C4A-B991-4D69-8CCE-82244EDB75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425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A9D5-CD24-4E33-897A-A0C279FB9DB4}" type="datetimeFigureOut">
              <a:rPr lang="ru-RU" smtClean="0"/>
              <a:pPr/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3C4A-B991-4D69-8CCE-82244EDB75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357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A9D5-CD24-4E33-897A-A0C279FB9DB4}" type="datetimeFigureOut">
              <a:rPr lang="ru-RU" smtClean="0"/>
              <a:pPr/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3C4A-B991-4D69-8CCE-82244EDB75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074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A9D5-CD24-4E33-897A-A0C279FB9DB4}" type="datetimeFigureOut">
              <a:rPr lang="ru-RU" smtClean="0"/>
              <a:pPr/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3C4A-B991-4D69-8CCE-82244EDB75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3191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A9D5-CD24-4E33-897A-A0C279FB9DB4}" type="datetimeFigureOut">
              <a:rPr lang="ru-RU" smtClean="0"/>
              <a:pPr/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3C4A-B991-4D69-8CCE-82244EDB75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85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A9D5-CD24-4E33-897A-A0C279FB9DB4}" type="datetimeFigureOut">
              <a:rPr lang="ru-RU" smtClean="0"/>
              <a:pPr/>
              <a:t>31.01.2016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3C4A-B991-4D69-8CCE-82244EDB75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5323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A9D5-CD24-4E33-897A-A0C279FB9DB4}" type="datetimeFigureOut">
              <a:rPr lang="ru-RU" smtClean="0"/>
              <a:pPr/>
              <a:t>31.01.2016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3C4A-B991-4D69-8CCE-82244EDB75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5056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A9D5-CD24-4E33-897A-A0C279FB9DB4}" type="datetimeFigureOut">
              <a:rPr lang="ru-RU" smtClean="0"/>
              <a:pPr/>
              <a:t>31.01.2016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3C4A-B991-4D69-8CCE-82244EDB75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552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A9D5-CD24-4E33-897A-A0C279FB9DB4}" type="datetimeFigureOut">
              <a:rPr lang="ru-RU" smtClean="0"/>
              <a:pPr/>
              <a:t>31.01.2016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3C4A-B991-4D69-8CCE-82244EDB75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753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A9D5-CD24-4E33-897A-A0C279FB9DB4}" type="datetimeFigureOut">
              <a:rPr lang="ru-RU" smtClean="0"/>
              <a:pPr/>
              <a:t>31.01.2016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3C4A-B991-4D69-8CCE-82244EDB75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3787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A9D5-CD24-4E33-897A-A0C279FB9DB4}" type="datetimeFigureOut">
              <a:rPr lang="ru-RU" smtClean="0"/>
              <a:pPr/>
              <a:t>31.01.2016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3C4A-B991-4D69-8CCE-82244EDB75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221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4A9D5-CD24-4E33-897A-A0C279FB9DB4}" type="datetimeFigureOut">
              <a:rPr lang="ru-RU" smtClean="0"/>
              <a:pPr/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63C4A-B991-4D69-8CCE-82244EDB75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608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motto.net.ua/old_site/img/space/1292832000_E1EEEBFCF8EEE920EAEEF1ECE8F7E5F1EAE8E920EAEEF0E0E1EBF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7344" y1="56204" x2="24271" y2="56389"/>
                        <a14:foregroundMark x1="50521" y1="83333" x2="54479" y2="85000"/>
                        <a14:foregroundMark x1="53542" y1="84630" x2="57865" y2="90278"/>
                        <a14:foregroundMark x1="59844" y1="85370" x2="62448" y2="91389"/>
                        <a14:foregroundMark x1="92031" y1="54167" x2="98021" y2="58796"/>
                        <a14:backgroundMark x1="62552" y1="77407" x2="80573" y2="93611"/>
                        <a14:backgroundMark x1="83698" y1="65000" x2="81094" y2="6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1312">
            <a:off x="2131121" y="2576108"/>
            <a:ext cx="7413004" cy="4169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644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093" y="2718212"/>
            <a:ext cx="5429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Сколько у десяти ослов ушей и хвостов?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1963" y="1926124"/>
            <a:ext cx="375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Сколько носов у двух псов?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1745" y="1196752"/>
            <a:ext cx="4178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Сколько хвостов у семи котов?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8155" y="3619996"/>
            <a:ext cx="4885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Что тяжелее: кг сена или кг железа?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28" y="444640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Два в квадрате – четыре, три в квадрате – девять, а чему равен угол в квадрате?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41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Группа 67"/>
          <p:cNvGrpSpPr/>
          <p:nvPr/>
        </p:nvGrpSpPr>
        <p:grpSpPr>
          <a:xfrm>
            <a:off x="2390637" y="1268760"/>
            <a:ext cx="3160508" cy="2304256"/>
            <a:chOff x="2390637" y="1268760"/>
            <a:chExt cx="3160508" cy="2304256"/>
          </a:xfrm>
        </p:grpSpPr>
        <p:sp>
          <p:nvSpPr>
            <p:cNvPr id="8" name="Овал 7"/>
            <p:cNvSpPr/>
            <p:nvPr/>
          </p:nvSpPr>
          <p:spPr>
            <a:xfrm>
              <a:off x="2390637" y="126876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Овал 3"/>
            <p:cNvSpPr/>
            <p:nvPr/>
          </p:nvSpPr>
          <p:spPr>
            <a:xfrm>
              <a:off x="3847355" y="126876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5263113" y="2204864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5263113" y="3284984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Овал 4"/>
            <p:cNvSpPr/>
            <p:nvPr/>
          </p:nvSpPr>
          <p:spPr>
            <a:xfrm>
              <a:off x="2390637" y="2204864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3847355" y="2205817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Овал 2"/>
            <p:cNvSpPr/>
            <p:nvPr/>
          </p:nvSpPr>
          <p:spPr>
            <a:xfrm>
              <a:off x="2390637" y="3284984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5263113" y="126876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847355" y="3284984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1073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Вот 9 точек. Как 4 прямыми линиями соединить их все, не отрывая руки?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2476233" y="1370774"/>
            <a:ext cx="4053571" cy="3208174"/>
            <a:chOff x="2534653" y="1372954"/>
            <a:chExt cx="4053571" cy="3208174"/>
          </a:xfrm>
        </p:grpSpPr>
        <p:cxnSp>
          <p:nvCxnSpPr>
            <p:cNvPr id="70" name="Прямая со стрелкой 69"/>
            <p:cNvCxnSpPr/>
            <p:nvPr/>
          </p:nvCxnSpPr>
          <p:spPr>
            <a:xfrm flipH="1">
              <a:off x="2534653" y="1372954"/>
              <a:ext cx="1" cy="32081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 flipH="1">
              <a:off x="2534654" y="1372954"/>
              <a:ext cx="405357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/>
            <p:cNvCxnSpPr/>
            <p:nvPr/>
          </p:nvCxnSpPr>
          <p:spPr>
            <a:xfrm flipV="1">
              <a:off x="2534653" y="1372954"/>
              <a:ext cx="4053571" cy="32081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/>
            <p:cNvCxnSpPr>
              <a:stCxn id="8" idx="6"/>
            </p:cNvCxnSpPr>
            <p:nvPr/>
          </p:nvCxnSpPr>
          <p:spPr>
            <a:xfrm>
              <a:off x="2678669" y="1412776"/>
              <a:ext cx="3765539" cy="280831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0489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4168" y="0"/>
            <a:ext cx="3059832" cy="68634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Некоторое число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То, что надо знать наизусть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Геометрическая фигура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Арифметическое действие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Единица измерения длины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Равенство, содержащее неизвестную величину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Геометрическая фигура, обозначаемая одной буквой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Математический инструмент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Геометрическая фигура, у которой все углы прямые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Деления на измерительных приборах</a:t>
            </a:r>
            <a:endParaRPr lang="ru-RU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29472937"/>
              </p:ext>
            </p:extLst>
          </p:nvPr>
        </p:nvGraphicFramePr>
        <p:xfrm>
          <a:off x="0" y="0"/>
          <a:ext cx="6095999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3648" y="-9939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    л     л    и     о     н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485" y="260648"/>
            <a:ext cx="326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     </a:t>
            </a:r>
            <a:r>
              <a:rPr lang="ru-RU" sz="2400" dirty="0" smtClean="0"/>
              <a:t>р           в       и    л     о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78752" y="620688"/>
            <a:ext cx="470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     е     у     г     о    л    ь      н    и    к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8936" y="1078856"/>
            <a:ext cx="3179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          л       е   н     и    е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1376740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е    т     р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85" y="1772816"/>
            <a:ext cx="4126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    р            в    н     е    н     и     е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63467" y="2190054"/>
            <a:ext cx="1856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    ч      к     а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8936" y="2492896"/>
            <a:ext cx="319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ц           р    к     у     л     ь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403648" y="2910135"/>
            <a:ext cx="268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     а    д    р     а     т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1321" y="3200875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ш   к           л      а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4555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539552" y="19794"/>
            <a:ext cx="7932319" cy="6838206"/>
          </a:xfrm>
          <a:prstGeom prst="triangl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rot="18043758">
            <a:off x="343177" y="1915103"/>
            <a:ext cx="28982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</a:t>
            </a:r>
            <a:endParaRPr lang="ru-RU" sz="115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3544847">
            <a:off x="4018741" y="2480467"/>
            <a:ext cx="65317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Бермудёнка</a:t>
            </a:r>
            <a:endParaRPr lang="ru-RU" sz="9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earth-chronicles.ru/Publications/49/phoca_thumb_l_window-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9858" y="3688183"/>
            <a:ext cx="4231705" cy="3169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64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176</Words>
  <Application>Microsoft Office PowerPoint</Application>
  <PresentationFormat>Экран 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83</cp:revision>
  <dcterms:created xsi:type="dcterms:W3CDTF">2014-04-16T12:05:05Z</dcterms:created>
  <dcterms:modified xsi:type="dcterms:W3CDTF">2016-01-31T18:07:39Z</dcterms:modified>
</cp:coreProperties>
</file>