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ня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5862" autoAdjust="0"/>
  </p:normalViewPr>
  <p:slideViewPr>
    <p:cSldViewPr>
      <p:cViewPr varScale="1">
        <p:scale>
          <a:sx n="111" d="100"/>
          <a:sy n="111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247E5-D110-4AFB-85B6-B37C361AFFDC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0A6F96-9FEB-4689-AC80-D3F688FB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Кемерово </a:t>
            </a:r>
          </a:p>
          <a:p>
            <a:r>
              <a:rPr lang="ru-RU" dirty="0" smtClean="0"/>
              <a:t>в годы Великой Отечественной войны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ТРУЖЕНИКИ ТЫЛА </a:t>
            </a:r>
            <a:br>
              <a:rPr lang="ru-RU" dirty="0" smtClean="0"/>
            </a:br>
            <a:r>
              <a:rPr lang="ru-RU" dirty="0" smtClean="0"/>
              <a:t>вспоминают…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4032448" cy="30243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Мастер стрелкового спорта Михаил Фомич Попов за первый месяц войны подготовил 121 стрелка и</a:t>
            </a:r>
          </a:p>
          <a:p>
            <a:pPr>
              <a:buNone/>
            </a:pPr>
            <a:r>
              <a:rPr lang="ru-RU" dirty="0" smtClean="0"/>
              <a:t>    20 пулемётчиков</a:t>
            </a:r>
            <a:endParaRPr lang="ru-RU" dirty="0"/>
          </a:p>
        </p:txBody>
      </p:sp>
      <p:pic>
        <p:nvPicPr>
          <p:cNvPr id="7" name="Содержимое 6" descr="W_WRZtQUv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3749675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/>
          <a:lstStyle/>
          <a:p>
            <a:r>
              <a:rPr lang="ru-RU" dirty="0" smtClean="0"/>
              <a:t>Инженер- механик Алексей Михайлович Бурда усовершенствовал аппаратуру, что позволило повысить выпуск продукции на 10%.</a:t>
            </a:r>
            <a:endParaRPr lang="ru-RU" dirty="0"/>
          </a:p>
        </p:txBody>
      </p:sp>
      <p:pic>
        <p:nvPicPr>
          <p:cNvPr id="5" name="Рисунок 4" descr="Untitled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505325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225552" cy="4495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Токарь вагоноремонтного пункта станции Кемерово Иван Сидорович Халдеев ежедневно выполнял норму на 492%</a:t>
            </a:r>
            <a:endParaRPr lang="ru-RU" dirty="0"/>
          </a:p>
        </p:txBody>
      </p:sp>
      <p:pic>
        <p:nvPicPr>
          <p:cNvPr id="5" name="Содержимое 4" descr="329347d029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104421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Секретарь комитета комсомола Кемеровской ГРЭС Алексей Тимофеевич </a:t>
            </a:r>
            <a:r>
              <a:rPr lang="ru-RU" dirty="0" err="1" smtClean="0"/>
              <a:t>Стипкин</a:t>
            </a:r>
            <a:r>
              <a:rPr lang="ru-RU" dirty="0" smtClean="0"/>
              <a:t> на второй день войны организовал кружок автодела и обучил 14 комсомольцев вождению машин.</a:t>
            </a:r>
            <a:endParaRPr lang="ru-RU" dirty="0"/>
          </a:p>
        </p:txBody>
      </p:sp>
      <p:pic>
        <p:nvPicPr>
          <p:cNvPr id="5" name="Содержимое 4" descr="QfqeIz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7049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«Нужно – значит, будет сделано!»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Трудились,  не жалея сил, как на фронте .</a:t>
            </a:r>
            <a:endParaRPr lang="ru-RU" dirty="0"/>
          </a:p>
        </p:txBody>
      </p:sp>
      <p:pic>
        <p:nvPicPr>
          <p:cNvPr id="5" name="Рисунок 4" descr="b174f2cb99f23aa3c0a47acf634277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08" b="15408"/>
          <a:stretch>
            <a:fillRect/>
          </a:stretch>
        </p:blipFill>
        <p:spPr>
          <a:xfrm>
            <a:off x="4427984" y="764704"/>
            <a:ext cx="4609528" cy="3816424"/>
          </a:xfrm>
        </p:spPr>
      </p:pic>
      <p:pic>
        <p:nvPicPr>
          <p:cNvPr id="6" name="Рисунок 5" descr="3524524838bf4f2c0b0bbac9b26c2796_max_800_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0851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Артистка городского драматического театра Екатерина Георгиевна Бойко научилась оказывать помощь раненым.</a:t>
            </a:r>
            <a:endParaRPr lang="ru-RU" dirty="0"/>
          </a:p>
        </p:txBody>
      </p:sp>
      <p:pic>
        <p:nvPicPr>
          <p:cNvPr id="5" name="Рисунок 4" descr="e52a66afad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20888"/>
            <a:ext cx="3096344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годы войны в Кемерово было развёрнуто 12 эвакогоспиталей для излечения и возвращения в строй раненых бойцов, которые стали поступать в город уже в июле 1941 года.</a:t>
            </a:r>
            <a:endParaRPr lang="ru-RU" dirty="0"/>
          </a:p>
        </p:txBody>
      </p:sp>
      <p:pic>
        <p:nvPicPr>
          <p:cNvPr id="5" name="Рисунок 4" descr="e92d094de919567bb06ff3d29caf6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525658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264754"/>
          </a:xfrm>
        </p:spPr>
        <p:txBody>
          <a:bodyPr/>
          <a:lstStyle/>
          <a:p>
            <a:r>
              <a:rPr lang="ru-RU" dirty="0" smtClean="0"/>
              <a:t>Медперсонал госпиталей заботясь о раненых, не знал устали. Сутками не уходили домой врачи, медсёстры, нянечки.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725144"/>
            <a:ext cx="7315200" cy="18722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54823b505769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23" b="11323"/>
          <a:stretch>
            <a:fillRect/>
          </a:stretch>
        </p:blipFill>
        <p:spPr>
          <a:xfrm>
            <a:off x="251520" y="260649"/>
            <a:ext cx="856895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4051880" cy="4572000"/>
          </a:xfrm>
        </p:spPr>
        <p:txBody>
          <a:bodyPr/>
          <a:lstStyle/>
          <a:p>
            <a:r>
              <a:rPr lang="ru-RU" dirty="0" smtClean="0"/>
              <a:t>Сотни раненых надо было накормить, </a:t>
            </a:r>
            <a:r>
              <a:rPr lang="ru-RU" dirty="0" err="1" smtClean="0"/>
              <a:t>перевязать,одеть</a:t>
            </a:r>
            <a:r>
              <a:rPr lang="ru-RU" dirty="0" smtClean="0"/>
              <a:t>, выходить, подбодрить.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Медики выращивали картошку и овощи, из таёжной хвои делали отвары.</a:t>
            </a:r>
            <a:endParaRPr lang="ru-RU" dirty="0"/>
          </a:p>
        </p:txBody>
      </p:sp>
      <p:pic>
        <p:nvPicPr>
          <p:cNvPr id="5" name="Рисунок 4" descr="KMO_116071_00008_1_t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2304257" cy="3212976"/>
          </a:xfrm>
          <a:prstGeom prst="rect">
            <a:avLst/>
          </a:prstGeom>
        </p:spPr>
      </p:pic>
      <p:pic>
        <p:nvPicPr>
          <p:cNvPr id="6" name="Рисунок 5" descr="12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08920"/>
            <a:ext cx="2592288" cy="3960440"/>
          </a:xfrm>
          <a:prstGeom prst="rect">
            <a:avLst/>
          </a:prstGeom>
        </p:spPr>
      </p:pic>
      <p:pic>
        <p:nvPicPr>
          <p:cNvPr id="7" name="Рисунок 6" descr="smi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068960"/>
            <a:ext cx="367240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600200"/>
            <a:ext cx="2232248" cy="4495800"/>
          </a:xfrm>
        </p:spPr>
        <p:txBody>
          <a:bodyPr/>
          <a:lstStyle/>
          <a:p>
            <a:r>
              <a:rPr lang="ru-RU" dirty="0" err="1" smtClean="0"/>
              <a:t>Кемеровчане</a:t>
            </a:r>
            <a:r>
              <a:rPr lang="ru-RU" dirty="0" smtClean="0"/>
              <a:t> помогали выгружать, мыть раненых, стирали, писали письма родным, делали подарки своими руками. Школьники давали концерты для раненых.</a:t>
            </a:r>
            <a:endParaRPr lang="ru-RU" dirty="0"/>
          </a:p>
        </p:txBody>
      </p:sp>
      <p:pic>
        <p:nvPicPr>
          <p:cNvPr id="5" name="Содержимое 4" descr="8af0bf5fa71b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3328392" cy="2664296"/>
          </a:xfrm>
        </p:spPr>
      </p:pic>
      <p:pic>
        <p:nvPicPr>
          <p:cNvPr id="6" name="Рисунок 5" descr="9c7c597f25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33056"/>
            <a:ext cx="3779912" cy="2763688"/>
          </a:xfrm>
          <a:prstGeom prst="rect">
            <a:avLst/>
          </a:prstGeom>
        </p:spPr>
      </p:pic>
      <p:pic>
        <p:nvPicPr>
          <p:cNvPr id="7" name="Рисунок 6" descr="9df025170b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060848"/>
            <a:ext cx="2835771" cy="4272136"/>
          </a:xfrm>
          <a:prstGeom prst="rect">
            <a:avLst/>
          </a:prstGeom>
        </p:spPr>
      </p:pic>
      <p:pic>
        <p:nvPicPr>
          <p:cNvPr id="8" name="Рисунок 7" descr="gruppa-pionerov-peredaet-podarki-ranenomu-bojtsu-v-n-skom-gospit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25144"/>
            <a:ext cx="3168352" cy="1919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22 июня 1941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Жители города узнали о нападении фашистской Германии на нашу страну.</a:t>
            </a:r>
          </a:p>
          <a:p>
            <a:r>
              <a:rPr lang="ru-RU" dirty="0" smtClean="0"/>
              <a:t>Начавшаяся война потребовала напряжения всех сил и перестройки жизни на военный лад.</a:t>
            </a:r>
          </a:p>
          <a:p>
            <a:r>
              <a:rPr lang="ru-RU" dirty="0" smtClean="0"/>
              <a:t>Смыслом жизни всех людей стал лозунг «Всё для фронта! Всё для Победы!»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err="1" smtClean="0"/>
              <a:t>Кемеровчане</a:t>
            </a:r>
            <a:r>
              <a:rPr lang="ru-RU" dirty="0" smtClean="0"/>
              <a:t> помогали  и в колхозах, где выращивали для наших бойцов хлеб.</a:t>
            </a:r>
            <a:endParaRPr lang="ru-RU" dirty="0"/>
          </a:p>
        </p:txBody>
      </p:sp>
      <p:pic>
        <p:nvPicPr>
          <p:cNvPr id="5" name="Содержимое 4" descr="0_ba661_71e13976_X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3073301" cy="4495800"/>
          </a:xfrm>
        </p:spPr>
      </p:pic>
      <p:pic>
        <p:nvPicPr>
          <p:cNvPr id="6" name="Рисунок 5" descr="64075436_SVOB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72816"/>
            <a:ext cx="2133600" cy="1444752"/>
          </a:xfrm>
          <a:prstGeom prst="rect">
            <a:avLst/>
          </a:prstGeom>
        </p:spPr>
      </p:pic>
      <p:pic>
        <p:nvPicPr>
          <p:cNvPr id="7" name="Рисунок 6" descr="872fc28da90c4ab761b05e8807c_p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4683646" cy="320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126876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0_8bb95_6ae6dfcd_XL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48680"/>
            <a:ext cx="145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5767" y="1268760"/>
            <a:ext cx="2212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0_71b3d_884a6ae2_XL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26876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0_ba661_71e13976_XXL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8af0bf5fa71bt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4571" y="1772816"/>
            <a:ext cx="135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9c7c597f25c2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772816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9df025170bfb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5" y="2132856"/>
            <a:ext cx="93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526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9135" y="2204864"/>
            <a:ext cx="336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872fc28da90c4ab761b05e8807c_prev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2048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54823b505769t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7" y="26369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121112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60106" y="2636912"/>
            <a:ext cx="142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148697_600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263691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329347d02962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324433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3288967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971600" y="3843481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5427567x4w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324433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6935609oz1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0622" y="3212976"/>
            <a:ext cx="21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64075436_SVOBODA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2395633" y="3839910"/>
            <a:ext cx="3921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1291664333_berloga.net_689093703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78904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1336629246_war_96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Многие мужчины ушли на фронт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28083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их место пришли женщины, 14-15-летние подростки и старики.</a:t>
            </a:r>
          </a:p>
          <a:p>
            <a:r>
              <a:rPr lang="ru-RU" dirty="0" smtClean="0"/>
              <a:t>1 июля 1941 года домохозяйки, жёны и сёстры рабочих и служащих КХЗ обратились ко всем женщинам Кузбасса с призывом «заменить ушедших на войну мужей, братьев и сыновей на трудовом фронте»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Этот вопрос стал одним из главных для всех советских людей в годы войны.</a:t>
            </a:r>
            <a:endParaRPr lang="ru-RU" dirty="0"/>
          </a:p>
        </p:txBody>
      </p:sp>
      <p:pic>
        <p:nvPicPr>
          <p:cNvPr id="5" name="Рисунок 4" descr="0_8bb95_6ae6dfcd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6632"/>
            <a:ext cx="3816424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048730"/>
          </a:xfrm>
        </p:spPr>
        <p:txBody>
          <a:bodyPr/>
          <a:lstStyle/>
          <a:p>
            <a:r>
              <a:rPr lang="ru-RU" dirty="0" smtClean="0"/>
              <a:t>На шахте «Центральная» была создана школа для обучения женщин горняцким профессиям.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6093296"/>
            <a:ext cx="7315200" cy="4320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концу 1941 года все 1314 выпускниц этой школы работали на Кемеровском руднике.</a:t>
            </a:r>
            <a:endParaRPr lang="ru-RU" dirty="0"/>
          </a:p>
        </p:txBody>
      </p:sp>
      <p:pic>
        <p:nvPicPr>
          <p:cNvPr id="5" name="Рисунок 4" descr="0_71b3d_884a6ae2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847" b="10847"/>
          <a:stretch>
            <a:fillRect/>
          </a:stretch>
        </p:blipFill>
        <p:spPr>
          <a:xfrm>
            <a:off x="899592" y="260648"/>
            <a:ext cx="7272808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Первой женщиной – машинистом паровых турбин стала Валентина Архиповна </a:t>
            </a:r>
            <a:r>
              <a:rPr lang="ru-RU" dirty="0" err="1" smtClean="0"/>
              <a:t>Павлюк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32889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3749675" cy="2524812"/>
          </a:xfrm>
        </p:spPr>
      </p:pic>
      <p:pic>
        <p:nvPicPr>
          <p:cNvPr id="7" name="Рисунок 6" descr="6935609o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2238752" cy="1512168"/>
          </a:xfrm>
          <a:prstGeom prst="rect">
            <a:avLst/>
          </a:prstGeom>
        </p:spPr>
      </p:pic>
      <p:pic>
        <p:nvPicPr>
          <p:cNvPr id="8" name="Рисунок 7" descr="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149080"/>
            <a:ext cx="23042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09192"/>
          </a:xfrm>
        </p:spPr>
        <p:txBody>
          <a:bodyPr/>
          <a:lstStyle/>
          <a:p>
            <a:r>
              <a:rPr lang="ru-RU" dirty="0" smtClean="0"/>
              <a:t>Уже в августе 1941 года учитель школы №10 Зинаида Яковлевна Мыза заявила о создании бригады школьников для сбора богатого урожая в колхозах.</a:t>
            </a:r>
            <a:endParaRPr lang="ru-RU" dirty="0"/>
          </a:p>
        </p:txBody>
      </p:sp>
      <p:pic>
        <p:nvPicPr>
          <p:cNvPr id="4" name="Рисунок 3" descr="img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12976"/>
            <a:ext cx="547260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145432" cy="44958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Токарь артели «Ударник» Василий Иванович Козлов перешёл на обслуживание трёх станков и стал выполнять норму на 400%, а после работы проходил военную подготовку.</a:t>
            </a:r>
            <a:endParaRPr lang="ru-RU" dirty="0"/>
          </a:p>
        </p:txBody>
      </p:sp>
      <p:pic>
        <p:nvPicPr>
          <p:cNvPr id="5" name="Содержимое 4" descr="zhxw2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4975"/>
            <a:ext cx="555496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ты сделал для фронта?»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Медсестра поликлиники №1 Вера Михайловна Кудрявцева в июне - июле 1941 года обучила санитарному делу группу из 22 домохозяек.</a:t>
            </a:r>
            <a:endParaRPr lang="ru-RU" dirty="0"/>
          </a:p>
        </p:txBody>
      </p:sp>
      <p:pic>
        <p:nvPicPr>
          <p:cNvPr id="4" name="Рисунок 3" descr="148697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7150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</TotalTime>
  <Words>553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ТРУЖЕНИКИ ТЫЛА  вспоминают…</vt:lpstr>
      <vt:lpstr>22 июня 1941 года</vt:lpstr>
      <vt:lpstr>Многие мужчины ушли на фронт</vt:lpstr>
      <vt:lpstr>«Что ты сделал для фронта?»</vt:lpstr>
      <vt:lpstr>На шахте «Центральная» была создана школа для обучения женщин горняцким профессиям.</vt:lpstr>
      <vt:lpstr>«Что ты сделал для фронта?»</vt:lpstr>
      <vt:lpstr>«Что ты сделал для фронта?»</vt:lpstr>
      <vt:lpstr>«Что ты сделал для фронта?»</vt:lpstr>
      <vt:lpstr>«Что ты сделал для фронта?»</vt:lpstr>
      <vt:lpstr>«Что ты сделал для фронта?»</vt:lpstr>
      <vt:lpstr>«Что ты сделал для фронта?»</vt:lpstr>
      <vt:lpstr>«Что ты сделал для фронта?»</vt:lpstr>
      <vt:lpstr>«Что ты сделал для фронта?»</vt:lpstr>
      <vt:lpstr>«Нужно – значит, будет сделано!»</vt:lpstr>
      <vt:lpstr>«Что ты сделал для фронта?»</vt:lpstr>
      <vt:lpstr>«Что ты сделал для фронта?»</vt:lpstr>
      <vt:lpstr>Медперсонал госпиталей заботясь о раненых, не знал устали. Сутками не уходили домой врачи, медсёстры, нянечки.</vt:lpstr>
      <vt:lpstr>«Что ты сделал для фронта?»</vt:lpstr>
      <vt:lpstr>«Что ты сделал для фронта?»</vt:lpstr>
      <vt:lpstr>«Что ты сделал для фронта?»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ТРУЖЕНИКИ ТЫЛА  вспоминают…</dc:title>
  <dc:creator>Саня</dc:creator>
  <cp:lastModifiedBy>Саня</cp:lastModifiedBy>
  <cp:revision>14</cp:revision>
  <dcterms:created xsi:type="dcterms:W3CDTF">2014-04-20T09:50:51Z</dcterms:created>
  <dcterms:modified xsi:type="dcterms:W3CDTF">2014-05-23T13:39:31Z</dcterms:modified>
</cp:coreProperties>
</file>