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36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652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«Один и много»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5448992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Цель: образование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множественного числа </a:t>
            </a:r>
          </a:p>
          <a:p>
            <a:r>
              <a:rPr lang="ru-RU" sz="4000" dirty="0">
                <a:solidFill>
                  <a:schemeClr val="bg1"/>
                </a:solidFill>
              </a:rPr>
              <a:t>с</a:t>
            </a:r>
            <a:r>
              <a:rPr lang="ru-RU" sz="4000" dirty="0" smtClean="0">
                <a:solidFill>
                  <a:schemeClr val="bg1"/>
                </a:solidFill>
              </a:rPr>
              <a:t>уществительного 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(трудные формы</a:t>
            </a:r>
            <a:r>
              <a:rPr lang="ru-RU" sz="4000" dirty="0" smtClean="0">
                <a:solidFill>
                  <a:schemeClr val="bg1"/>
                </a:solidFill>
              </a:rPr>
              <a:t>)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 логопед 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Утинова</a:t>
            </a:r>
            <a:r>
              <a:rPr lang="ru-RU" dirty="0" smtClean="0">
                <a:solidFill>
                  <a:schemeClr val="bg1"/>
                </a:solidFill>
              </a:rPr>
              <a:t> О.С.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4132" y="4869160"/>
            <a:ext cx="8019764" cy="72008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ЭТО...(рот)     а это…(рты)</a:t>
            </a:r>
            <a:endParaRPr lang="ru-RU" sz="4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0" y="1700808"/>
            <a:ext cx="2562972" cy="30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22860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5202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Это…(лев)       а это…(львы)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6" y="297879"/>
            <a:ext cx="3372668" cy="348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606248" cy="348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86616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/>
              <a:t>Это…(дерево)    а это…(деревья)</a:t>
            </a: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37" y="620688"/>
            <a:ext cx="34475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5" y="620688"/>
            <a:ext cx="345638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20" y="45091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Это …(пень)     а это…(пни)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29028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25144"/>
            <a:ext cx="8661648" cy="11430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Это…(ребенок)  а это… (дети)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13" y="620688"/>
            <a:ext cx="382932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2" y="654100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547588" cy="11430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Это…(пальто)  а это…(пальто)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5283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89" y="548680"/>
            <a:ext cx="365512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Это…(ком)      а это…(комья)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24" y="476672"/>
            <a:ext cx="358887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8" y="476672"/>
            <a:ext cx="324536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Это…(окно)   а это…(окна)</a:t>
            </a:r>
            <a:endParaRPr lang="ru-RU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44" y="404664"/>
            <a:ext cx="347304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6657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93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ЭТО...(рот)     а это…(рты)</vt:lpstr>
      <vt:lpstr>Это…(лев)       а это…(львы)</vt:lpstr>
      <vt:lpstr>Это…(дерево)    а это…(деревья)</vt:lpstr>
      <vt:lpstr>Это …(пень)     а это…(пни)</vt:lpstr>
      <vt:lpstr>Это…(ребенок)  а это… (дети)</vt:lpstr>
      <vt:lpstr>Это…(пальто)  а это…(пальто)</vt:lpstr>
      <vt:lpstr>Это…(ком)      а это…(комья)</vt:lpstr>
      <vt:lpstr>Это…(окно)   а это…(окна)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13</cp:revision>
  <dcterms:modified xsi:type="dcterms:W3CDTF">2013-10-22T20:41:05Z</dcterms:modified>
</cp:coreProperties>
</file>