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8813-66E5-4D94-9BEB-F5C72110BF97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D357-F2B6-4037-991F-569B652A6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я\Desktop\8389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4314"/>
            <a:ext cx="9144000" cy="69623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428605"/>
            <a:ext cx="557214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Игровые технологии в образовательном процессе ДОУ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 тему: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сюжетно-ролевой игры с детьми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возраста»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«Семья»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второй младшей группе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Выполнила: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Поповская Ольга Владимировна,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воспитатель, ГБОУ ООШ №15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структурное подразделение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«Детский сад «Пчелка»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я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руководства: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Побуждение детей творчески воспроизводить в игре быт семьи.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Обогащение социально- игрового опыта между детьми.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Развитие игровых умений по сюжету «Семья».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Закреплять представления детей о семье, об обязанностях членов семьи.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Развивать интерес к игре.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 Продолжать учить детей распределять роли и действовать согласно принятой на себя роли.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 Воспитывать любовь и уважение к членам семьи и их труду.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</a:t>
            </a:r>
            <a:endParaRPr lang="ru-RU" dirty="0"/>
          </a:p>
        </p:txBody>
      </p:sp>
      <p:pic>
        <p:nvPicPr>
          <p:cNvPr id="4098" name="Picture 2" descr="C:\Users\я\Desktop\Flower-Background_ek27m7zoifnobnrha1zofws89s8fwpsv_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5009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57422" y="357166"/>
            <a:ext cx="678657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игры.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Приемы создания интереса к игре.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интереса к игре и введения в игровую ситуацию воспитатель, ориентируясь на возраст детей (3-4 года) использует сюрпризный момент. Воспитатель вносит в группу большую красивую куклу. Обращаясь к детям, она говорит: «Дети к нам в гости приехала кукла по имени Наташа. Она будет жить у нас в группе. Давайте построим ей комнату, где она будет спать и играть ». Дети вместе с воспитателем строят для куклы комнату. Отсюда и возникает интерес к началу игры.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Сговор на игру.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мы поиграем в игру «Семья». Недаром говорится в народе: «Вся семья вместе и душа на месте».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 вы думаете, что такое семья? Кто есть в семье?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Какие обязанности у папы?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Какие обязанности у мамы?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Что делают их дети?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Расскажите, как вы заботитесь о своих близких, как помогаете им?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берет на себя инициативу по организации игры. Сначала распределяет роли, кто будет папой, кто мамой, кто будет дочкой, кто сыном, кто доктором, а кто кассиром. В этой игре они будут готовить еду для всей семьи, покупать продукты, лечить заболевших детей. Проводится дидактическая игра «Кто что делает»? 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показывает детям наиболее удобное место для игры, раздает необходимые атрибуты, совместно с детьми подбирают предметы – заместители.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 Приемы обучения игровым действиям.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 игровых действий, создание игровых ситуаций «Мама и дочка», «Время обеда».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 Приемы поддержания и развития игровых ситуаций.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вводит новые игровые ситуации («Сынок заболел», «Поход за продуктами в универсам») и новые игровые роли, привлекая малоактивных детей. Показывает новые игровые роли (доктор, кассир), вносит дополнительные атрибуты (халат врача, градусник, фонендоскоп, кассу, муляжи продуктов).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Приемы формирования взаимоотношений в игре.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напоминает о взаимоотношениях в семье, напоминает об уважительном и вежливом обращении.</a:t>
            </a:r>
            <a:r>
              <a:rPr lang="ru-RU" sz="1200" dirty="0" smtClean="0">
                <a:solidFill>
                  <a:srgbClr val="002060"/>
                </a:solidFill>
              </a:rPr>
              <a:t/>
            </a:r>
            <a:br>
              <a:rPr lang="ru-RU" sz="1200" dirty="0" smtClean="0">
                <a:solidFill>
                  <a:srgbClr val="002060"/>
                </a:solidFill>
              </a:rPr>
            </a:b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я\Desktop\2fe791_dffe7794f399433889b7d93ab83a6a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428605"/>
            <a:ext cx="535785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Окончание игры.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Перевод интереса детей к следующему виду деятельности. Воспитатель сообщает, что наступил вечер. Доктору и продавцу пора домой. Дочкам, сыночкам, маме и папе пора ложиться спать. А ребятам возвращаться в детский сад, там их ждут мамы и папы.  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игры.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Оценка взаимоотношений.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спрашивает у детей понравилась ли им игра, хотелось бы им еще раз побывать в роли взрослых. После ответов детей высказывает свое мнение о взаимоотношениях детей (похвала) и подводит итоги игры (дети узнали много о труде мамы, о работе врача, кассира).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Оценка действий в соответствии с взятой на себя ролью.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дает оценку действий детей, отмечает сильные стороны, сообщает о том, что все дети молодцы, замечательно справились со своими ролями.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личного опыта детей;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у детей представлений об окружающем;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Расширение  у детей круга ролевых действий.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я\Desktop\ramka-fotoshop-tom-i-dzher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я\Desktop\ramka-fotoshop-tom-i-dzher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2857496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ё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работа по курсу повышения квалификации  ИОЧ «Игровые технологии в образовательном процессе ДОУ»  на тему: «Проектирование сюжетно-ролевой игры с детьми дошкольного возраста» «Семья» во второй младшей группе   время обучения: с 14.09.2015 по 18.09.2015                                             Выполнила:                                                                       Поповская Ольга Владимировна,                                                                   воспитатель, ГБОУ ООШ №15                                                             структурное подразделение                                                       «Детский сад «Пчелка»                                                    г.о. Новокуйбышевск          Самара, 2015</dc:title>
  <dc:creator>Deafult User</dc:creator>
  <cp:lastModifiedBy>Deafult User</cp:lastModifiedBy>
  <cp:revision>11</cp:revision>
  <dcterms:created xsi:type="dcterms:W3CDTF">2015-09-17T12:20:59Z</dcterms:created>
  <dcterms:modified xsi:type="dcterms:W3CDTF">2015-09-17T14:12:42Z</dcterms:modified>
</cp:coreProperties>
</file>