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9" r:id="rId3"/>
    <p:sldMasterId id="2147483661" r:id="rId4"/>
  </p:sldMasterIdLst>
  <p:sldIdLst>
    <p:sldId id="256" r:id="rId5"/>
    <p:sldId id="298" r:id="rId6"/>
    <p:sldId id="315" r:id="rId7"/>
    <p:sldId id="261" r:id="rId8"/>
    <p:sldId id="297" r:id="rId9"/>
    <p:sldId id="301" r:id="rId10"/>
    <p:sldId id="271" r:id="rId11"/>
    <p:sldId id="292" r:id="rId12"/>
    <p:sldId id="299" r:id="rId13"/>
    <p:sldId id="269" r:id="rId14"/>
    <p:sldId id="302" r:id="rId15"/>
    <p:sldId id="303" r:id="rId16"/>
    <p:sldId id="276" r:id="rId17"/>
    <p:sldId id="280" r:id="rId18"/>
    <p:sldId id="310" r:id="rId19"/>
    <p:sldId id="311" r:id="rId20"/>
    <p:sldId id="312" r:id="rId21"/>
    <p:sldId id="313" r:id="rId22"/>
    <p:sldId id="314" r:id="rId23"/>
    <p:sldId id="284" r:id="rId24"/>
    <p:sldId id="28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CC"/>
    <a:srgbClr val="0066CC"/>
    <a:srgbClr val="FF6600"/>
    <a:srgbClr val="3333FF"/>
    <a:srgbClr val="CC66FF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2403-D324-476A-8073-09D590B19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3E2B-D840-46BA-9061-BADA52EE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D81E-77DB-4EDE-897D-5E0C90CC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B40F-248E-4CBC-A67E-26C9D7B82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ACB2-D441-4B8A-A12A-222DCE16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15A8-15E7-481C-9436-249441FFC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A959-D08A-4F7A-B8D2-75DA0DC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AAAE-54BA-47A3-8CEF-0EA5F22F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F09B-303A-49E2-BFF4-CE9C8EF2A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0E49-FF61-4CEA-8936-571013690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A546-B76B-41E1-8F9C-394F621A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C48F-CFC8-420F-912C-313DED9C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0A7C-49FE-4362-9F1E-5982D992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145B-737A-4210-9A7E-A62D0540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6053-C824-42B3-97B0-2A86D7B4A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474E-906F-4797-B002-A048C2809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AF52-DBC8-4FC0-83F7-B24DF220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0FA3-433B-4702-B62A-04C500B14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8724-29D0-4B9E-91BA-87B57EE6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92CB-185F-48BE-BCCE-0F3DED3A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0959-7831-4E62-AC52-B62B308E8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A957-2F4D-4043-8D00-1DF67663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B860-CFD2-41F3-8883-9E7030AA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5B92-A142-4ED3-BAE9-1D158047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9D56-2DD0-48A6-8B11-C0A826F8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74A6-9B58-4A39-B4B3-EB7D36E9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1858-9F96-437B-8404-A2EE2F5A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F377-1273-4ABF-98F0-CDC877D56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EDDC-2059-4291-99C9-37BBA8F1D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EC3D-828B-453E-AE3E-CC4A1DF6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BE8-7E80-44FD-986C-D60C5ED4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F229F-D62D-4B27-B316-471435B9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E2AC-8256-4AF7-97FB-151E2458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7731-56EE-4E97-8A5A-6298FB424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63C5-CFD2-425D-8BC4-958BF953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50FA-887D-4AF4-A74B-2103FEE7D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76EB-B64C-4B75-8F12-D67222CB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EF9C-3275-4C52-88C6-DA1764641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2865-C160-4C49-90FA-4673DC9C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F92B-EF59-449A-8E63-80CAA674C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5CA-15AE-4FB5-B0B7-383C05FD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3900-A196-43F8-A736-428F2790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2204-F782-47DA-8A70-39B03D768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4317-38B7-4ECF-A9C6-B4E002C8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F73F-BDC1-4F39-BABA-17F9326F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3034-7B45-4925-8BEC-E2CD4E1B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D116-FCD5-47E0-B59E-E8DFAEAB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C482-5EA4-4CE7-A7F5-CB534B12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726983-ABCF-4F06-B31F-7372319CC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81" r:id="rId14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100018-6CE4-405A-A889-8EE8B6C2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E6BEC62-170C-4708-BC26-707EB839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7E3B7B-BC0B-4FC6-B19F-3770E875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54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5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7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4\%234_14_Alenkiy%20tcvetok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8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KErmakov-P.mp3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8;&#1072;&#1090;&#1100;&#1103;&#1085;&#1072;\&#1056;&#1072;&#1073;&#1086;&#1095;&#1080;&#1081;%20&#1089;&#1090;&#1086;&#1083;\&#1044;&#1045;&#1058;&#1057;&#1050;&#1048;&#1045;%20&#1087;&#1077;&#1089;&#1085;&#1080;\Detskie%20pesni%231%20(G)\Sound\%232\%232_17_Chunga-changa.mp3" TargetMode="Externa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1299741323817536.mp3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detskie_pesni_-_ulibka_(zvukoff.ru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s----Vecher-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penie-ptic-schegol(muzofon.com)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&#1044;&#1051;&#1071;%20&#1054;&#1058;&#1050;&#1056;&#1067;&#1058;&#1054;&#1043;&#1054;%20&#1047;&#1040;&#1053;&#1071;&#1058;&#1048;&#1071;\recording15358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22960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33CC"/>
                </a:solidFill>
                <a:latin typeface="Monotype Corsiva" pitchFamily="66" charset="0"/>
                <a:hlinkClick r:id="" action="ppaction://noaction">
                  <a:snd r:embed="rId3" name="coin.wav" builtIn="1"/>
                </a:hlinkClick>
              </a:rPr>
              <a:t>В   Стране </a:t>
            </a:r>
            <a:br>
              <a:rPr lang="ru-RU" sz="8000" b="1" dirty="0" smtClean="0">
                <a:solidFill>
                  <a:srgbClr val="FF33CC"/>
                </a:solidFill>
                <a:latin typeface="Monotype Corsiva" pitchFamily="66" charset="0"/>
                <a:hlinkClick r:id="" action="ppaction://noaction">
                  <a:snd r:embed="rId3" name="coin.wav" builtIn="1"/>
                </a:hlinkClick>
              </a:rPr>
            </a:br>
            <a:r>
              <a:rPr lang="ru-RU" sz="8000" b="1" dirty="0" smtClean="0">
                <a:solidFill>
                  <a:srgbClr val="FF33CC"/>
                </a:solidFill>
                <a:latin typeface="Monotype Corsiva" pitchFamily="66" charset="0"/>
                <a:hlinkClick r:id="" action="ppaction://noaction">
                  <a:snd r:embed="rId3" name="coin.wav" builtIn="1"/>
                </a:hlinkClick>
              </a:rPr>
              <a:t>Вежливости</a:t>
            </a:r>
            <a:endParaRPr lang="ru-RU" sz="8000" b="1" dirty="0" smtClean="0">
              <a:solidFill>
                <a:srgbClr val="FF33CC"/>
              </a:solidFill>
              <a:latin typeface="Monotype Corsiva" pitchFamily="66" charset="0"/>
            </a:endParaRPr>
          </a:p>
        </p:txBody>
      </p:sp>
      <p:pic>
        <p:nvPicPr>
          <p:cNvPr id="10243" name="Picture 6" descr="37R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2415767" cy="172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KID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kartina13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42900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C9FCB"/>
            </a:gs>
            <a:gs pos="100000">
              <a:srgbClr val="754A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"/>
            <a:ext cx="8001000" cy="92867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3333CC"/>
                </a:solidFill>
              </a:rPr>
              <a:t>Игра </a:t>
            </a:r>
            <a:r>
              <a:rPr lang="ru-RU" b="1" dirty="0" smtClean="0">
                <a:solidFill>
                  <a:srgbClr val="FF5050"/>
                </a:solidFill>
              </a:rPr>
              <a:t>“Будь внимателен”</a:t>
            </a:r>
            <a:r>
              <a:rPr lang="ru-RU" dirty="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4422"/>
            <a:ext cx="8001000" cy="564357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Встаньте, пожалуйста!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Поднимите  руки!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Будьте добры, похлопайте в ладоши!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Потопайте.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Попрыгайте,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Будьте любезны,  руки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Опустите руки,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Будьте добры, наклоните голову вперед.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Наклоните, назад, пожалуйста.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Влево.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Вправо.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Будьте любезны, садитесь на свои  места.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r>
              <a:rPr lang="ru-RU" sz="700" b="1" dirty="0" smtClean="0"/>
              <a:t/>
            </a:r>
            <a:br>
              <a:rPr lang="ru-RU" sz="700" b="1" dirty="0" smtClean="0"/>
            </a:br>
            <a:endParaRPr lang="ru-RU" sz="700" b="1" dirty="0" smtClean="0"/>
          </a:p>
        </p:txBody>
      </p:sp>
      <p:pic>
        <p:nvPicPr>
          <p:cNvPr id="18436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1379" y="1773239"/>
            <a:ext cx="1714633" cy="16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smile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901" y="5643578"/>
            <a:ext cx="1328099" cy="9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214422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ДВОРЕЦ   ИЗВИНЕНИЙ</a:t>
            </a:r>
          </a:p>
        </p:txBody>
      </p:sp>
      <p:pic>
        <p:nvPicPr>
          <p:cNvPr id="23556" name="Picture 4" descr="KIDS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81525"/>
            <a:ext cx="3240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848600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445125"/>
            <a:ext cx="12239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#4_14_Alenkiy tcveto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pload-1234701841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b="13469"/>
          <a:stretch>
            <a:fillRect/>
          </a:stretch>
        </p:blipFill>
        <p:spPr>
          <a:xfrm>
            <a:off x="0" y="1071546"/>
            <a:ext cx="9144000" cy="5786454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391" fill="hold"/>
                                        <p:tgtEl>
                                          <p:spTgt spid="9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8"/>
                </p:tgtEl>
              </p:cMediaNode>
            </p:audio>
          </p:childTnLst>
        </p:cTn>
      </p:par>
    </p:tnLst>
    <p:bldLst>
      <p:bldP spid="993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,EHFNBY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50000">
              <a:srgbClr val="CCFF99"/>
            </a:gs>
            <a:gs pos="100000">
              <a:srgbClr val="01D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 </a:t>
            </a: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897437" cy="4276725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Слова - извинения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5400675" cy="19796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Извините, пожалуйста, </a:t>
            </a: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5759450" cy="14398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не хотел  вас обидеть,   </a:t>
            </a:r>
          </a:p>
        </p:txBody>
      </p:sp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3563938" y="5805488"/>
            <a:ext cx="4608512" cy="86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простите меня </a:t>
            </a:r>
          </a:p>
        </p:txBody>
      </p:sp>
      <p:pic>
        <p:nvPicPr>
          <p:cNvPr id="96267" name="Picture 11" descr="det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43663" y="2924175"/>
            <a:ext cx="2455862" cy="2692400"/>
          </a:xfrm>
          <a:noFill/>
        </p:spPr>
      </p:pic>
      <p:pic>
        <p:nvPicPr>
          <p:cNvPr id="10" name="KErmakov-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5735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89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6263" grpId="0" animBg="1"/>
      <p:bldP spid="96265" grpId="0" animBg="1"/>
      <p:bldP spid="962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D200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6600"/>
                </a:solidFill>
                <a:latin typeface="a_Bremen" pitchFamily="82" charset="-52"/>
              </a:rPr>
              <a:t>ОСТРОВ «РАЗМЫШЛЯЙ - КА»</a:t>
            </a:r>
          </a:p>
        </p:txBody>
      </p:sp>
      <p:pic>
        <p:nvPicPr>
          <p:cNvPr id="19459" name="Picture 3">
            <a:hlinkClick r:id="" action="ppaction://noaction">
              <a:snd r:embed="rId3" name="chimes.wav" builtIn="1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125538"/>
            <a:ext cx="8642350" cy="5461000"/>
          </a:xfrm>
        </p:spPr>
      </p:pic>
      <p:pic>
        <p:nvPicPr>
          <p:cNvPr id="101380" name="Picture 4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/>
              <a:end track="3" time="175"/>
            </a:audioCd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941888"/>
            <a:ext cx="1614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#2_17_Chunga-chang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621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1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6"/>
                </p:tgtEl>
              </p:cMediaNode>
            </p:audio>
          </p:childTnLst>
        </p:cTn>
      </p:par>
    </p:tnLst>
    <p:bldLst>
      <p:bldP spid="1013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715271" y="5500702"/>
            <a:ext cx="1558617" cy="1357298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643602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ПОСЛОВИЦЫ  О  ВЕЖЛИВОСТИ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Вежливости открываются все двери.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Ласковое слово и кошке приятно.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Доброе слово лечит, а злое калечит.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Плохое слово, что грязная вода.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Ласковым словом и мед растопишь.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Доброе дело делай смело.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спасибом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 красится.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добрый привет – добрый ответ.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00958" y="5586151"/>
            <a:ext cx="1460494" cy="1271849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643074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Мальчик крикнул прохожему, скажите сколько сейчас часов?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Обращаясь к прохожему, мальчик сделал три ошибки. Какие ошибки?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Одна девочка жаловалась возмущённо маме: «Во дворе мальчишка такой невежа -зовёт меня Галька!»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А ты как его зовёшь?» - спросила мама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Я его вообще никак не зову», - ответила Галя.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ему просто кричу:  « Эй ты!»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68" y="5349878"/>
            <a:ext cx="1731812" cy="1508122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715436" cy="585791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ru-RU" sz="2600" b="1" dirty="0" smtClean="0"/>
              <a:t>3.  По улице идут два человека. Одному 62 года, а другому 7 лет. У первого в руках было 5 предметов: портфель, 3 книги и один большой свёрток. Одна из книг упала. « У вас упала  книга!», закричал мальчик , догоняя  прохожего. «Разве?», - удивился тот. «Конечно, - объяснил мальчик , - ведь у вас было 3 книги, портфель и один пакет– итого 5 вещей, а теперь осталось четыре. « Я вижу, ты хорошо знаешь вычитание и сложение, - сказал прохожий, с трудом поднимая упавшую  книгу. -  Однако есть правила, которые ты ещё не усвоил.</a:t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8" y="4786322"/>
            <a:ext cx="1980362" cy="1724568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78647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Попал я в дедушку мячом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закричал: - А я причем?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Но, досчитав до тридцати,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Сказал: - Ну, дедушка, прости!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72330" y="5053918"/>
            <a:ext cx="2071670" cy="1804082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297634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  На перемене мальчики носились как угорелые. А Игорь, конечно, быстрее всех. И, неудивительно, что он впопыхах налетел на учительницу, чуть не сбив ее с ног. Анна Васильевна остановила Игоря и спросила: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Что нужно сказать?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Здрасьте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 – ответил Игорь.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этих слов ребята рассмеялись.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876"/>
            <a:ext cx="8229600" cy="1214446"/>
          </a:xfrm>
        </p:spPr>
        <p:txBody>
          <a:bodyPr/>
          <a:lstStyle/>
          <a:p>
            <a:r>
              <a:rPr lang="ru-RU" sz="3200" b="1" dirty="0" smtClean="0"/>
              <a:t>Мы спешим сказать вам - «Здравствуйте!»,</a:t>
            </a:r>
            <a:br>
              <a:rPr lang="ru-RU" sz="3200" b="1" dirty="0" smtClean="0"/>
            </a:br>
            <a:r>
              <a:rPr lang="ru-RU" sz="3200" b="1" dirty="0" smtClean="0"/>
              <a:t>Чтоб пожелать здоровья доброго.</a:t>
            </a:r>
            <a:br>
              <a:rPr lang="ru-RU" sz="3200" b="1" dirty="0" smtClean="0"/>
            </a:br>
            <a:r>
              <a:rPr lang="ru-RU" sz="3200" b="1" dirty="0" smtClean="0"/>
              <a:t>Мы спешим сказать вам - «Благости!»,</a:t>
            </a:r>
            <a:br>
              <a:rPr lang="ru-RU" sz="3200" b="1" dirty="0" smtClean="0"/>
            </a:br>
            <a:r>
              <a:rPr lang="ru-RU" sz="3200" b="1" dirty="0" smtClean="0"/>
              <a:t>Чтоб пожелать вам счастья нового.</a:t>
            </a:r>
            <a:br>
              <a:rPr lang="ru-RU" sz="3200" b="1" dirty="0" smtClean="0"/>
            </a:br>
            <a:r>
              <a:rPr lang="ru-RU" sz="3200" b="1" dirty="0" smtClean="0"/>
              <a:t>Мы спешим сказать вам - «Радости!»,</a:t>
            </a:r>
            <a:br>
              <a:rPr lang="ru-RU" sz="3200" b="1" dirty="0" smtClean="0"/>
            </a:br>
            <a:r>
              <a:rPr lang="ru-RU" sz="3200" b="1" dirty="0" smtClean="0"/>
              <a:t>Удач, успехов и везенья! -</a:t>
            </a:r>
            <a:br>
              <a:rPr lang="ru-RU" sz="3200" b="1" dirty="0" smtClean="0"/>
            </a:br>
            <a:r>
              <a:rPr lang="ru-RU" sz="3200" b="1" dirty="0" smtClean="0"/>
              <a:t>Чтоб пожелать всем в этой группе</a:t>
            </a:r>
            <a:br>
              <a:rPr lang="ru-RU" sz="3200" b="1" dirty="0" smtClean="0"/>
            </a:br>
            <a:r>
              <a:rPr lang="ru-RU" sz="3200" b="1" dirty="0" smtClean="0"/>
              <a:t>Прекраснейшего настроения.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5050"/>
              </a:solidFill>
            </a:endParaRPr>
          </a:p>
        </p:txBody>
      </p:sp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286645" y="214290"/>
            <a:ext cx="1857356" cy="1617450"/>
          </a:xfr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2875" y="4868863"/>
            <a:ext cx="8786813" cy="15128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00174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1. Здоровайся  при  встрече.</a:t>
            </a:r>
          </a:p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2.  Не  груби, даже  если  сердит.</a:t>
            </a:r>
          </a:p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3.  Проявляй  доброжелательность.</a:t>
            </a:r>
          </a:p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4.  Будь вежлив  и воспитан.</a:t>
            </a:r>
          </a:p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5. Старайся быть хорошим, верным другом.</a:t>
            </a:r>
          </a:p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</a:rPr>
              <a:t>6. Совершай добрые дела просто так,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из хороших побуждений.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571472" y="476250"/>
            <a:ext cx="8358246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Правила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вежливых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поступков</a:t>
            </a:r>
          </a:p>
        </p:txBody>
      </p:sp>
      <p:pic>
        <p:nvPicPr>
          <p:cNvPr id="124938" name="Picture 10" descr="37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428736"/>
            <a:ext cx="21605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2997413238175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000768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9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49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FF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676" name="Group 8"/>
          <p:cNvGrpSpPr>
            <a:grpSpLocks noChangeAspect="1"/>
          </p:cNvGrpSpPr>
          <p:nvPr/>
        </p:nvGrpSpPr>
        <p:grpSpPr bwMode="auto">
          <a:xfrm>
            <a:off x="5435600" y="2636838"/>
            <a:ext cx="3311525" cy="2016125"/>
            <a:chOff x="2362" y="5423"/>
            <a:chExt cx="3284" cy="1779"/>
          </a:xfrm>
        </p:grpSpPr>
        <p:sp>
          <p:nvSpPr>
            <p:cNvPr id="2868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5423"/>
              <a:ext cx="3284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7" name="Cloud"/>
            <p:cNvSpPr>
              <a:spLocks noChangeAspect="1" noEditPoints="1" noChangeArrowheads="1"/>
            </p:cNvSpPr>
            <p:nvPr/>
          </p:nvSpPr>
          <p:spPr bwMode="auto">
            <a:xfrm>
              <a:off x="2362" y="5423"/>
              <a:ext cx="3284" cy="1652"/>
            </a:xfrm>
            <a:custGeom>
              <a:avLst/>
              <a:gdLst>
                <a:gd name="T0" fmla="*/ 24567 w 21600"/>
                <a:gd name="T1" fmla="*/ 2653506 h 21600"/>
                <a:gd name="T2" fmla="*/ 3960019 w 21600"/>
                <a:gd name="T3" fmla="*/ 5301361 h 21600"/>
                <a:gd name="T4" fmla="*/ 7913437 w 21600"/>
                <a:gd name="T5" fmla="*/ 2653506 h 21600"/>
                <a:gd name="T6" fmla="*/ 3960019 w 21600"/>
                <a:gd name="T7" fmla="*/ 3034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3333FF"/>
                </a:solidFill>
              </a:endParaRPr>
            </a:p>
          </p:txBody>
        </p:sp>
      </p:grpSp>
      <p:pic>
        <p:nvPicPr>
          <p:cNvPr id="28677" name="Picture 13" descr="s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57338"/>
            <a:ext cx="2663825" cy="2376487"/>
          </a:xfrm>
          <a:noFill/>
        </p:spPr>
      </p:pic>
      <p:pic>
        <p:nvPicPr>
          <p:cNvPr id="28680" name="Picture 16" descr="Climbing-Rose-Bord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172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7" name="Picture 11" descr="сказочные картины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7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KIDS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36562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500034" y="1000108"/>
            <a:ext cx="8424863" cy="35719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134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СТРАНА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ВЕЖЛИВОСТИ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25605" name="Picture 19" descr="BALLOON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2060575"/>
            <a:ext cx="358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WordArt 2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850" y="5373688"/>
            <a:ext cx="8105802" cy="105570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 ПОЖАЛОВАТЬ!</a:t>
            </a:r>
          </a:p>
        </p:txBody>
      </p:sp>
      <p:pic>
        <p:nvPicPr>
          <p:cNvPr id="25607" name="Picture 22" descr="arg-blue-tr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989138"/>
            <a:ext cx="4714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1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1" grpId="0" animBg="1"/>
      <p:bldP spid="121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09900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23875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b="1" dirty="0" smtClean="0">
              <a:hlinkClick r:id="" action="ppaction://noaction">
                <a:snd r:embed="rId3" name="chimes.wav" builtIn="1"/>
              </a:hlinkClick>
            </a:endParaRP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hlinkClick r:id="" action="ppaction://noaction">
                  <a:snd r:embed="rId3" name="chimes.wav" builtIn="1"/>
                </a:hlinkClick>
              </a:rPr>
              <a:t>Море Вежливости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hlinkClick r:id="" action="ppaction://noaction">
                  <a:snd r:embed="rId3" name="chimes.wav" builtIn="1"/>
                </a:hlinkClick>
              </a:rPr>
              <a:t>Аллея Приветствий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hlinkClick r:id="" action="ppaction://noaction">
                  <a:snd r:embed="rId3" name="chimes.wav" builtIn="1"/>
                </a:hlinkClick>
              </a:rPr>
              <a:t>Дворец Извинений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hlinkClick r:id="" action="ppaction://noaction">
                  <a:snd r:embed="rId3" name="chimes.wav" builtIn="1"/>
                </a:hlinkClick>
              </a:rPr>
              <a:t>Остров «Размышляй-ка»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Picture 4" descr="deti5">
            <a:hlinkClick r:id="" action="ppaction://hlinkshowjump?jump=nextslide" highlightClick="1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122737"/>
            <a:ext cx="29511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214290"/>
            <a:ext cx="2071670" cy="14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4290"/>
            <a:ext cx="2214546" cy="147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149725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4508500"/>
            <a:ext cx="24479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etskie_pesni_-_ulib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78657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3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hlinkClick r:id="" action="ppaction://noaction" highlightClick="1">
              <a:snd r:embed="rId3" name="chimes.wav" builtIn="1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WordArt 21">
            <a:hlinkClick r:id="" action="ppaction://noaction">
              <a:snd r:embed="rId3" name="chimes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195513" y="981075"/>
            <a:ext cx="4895850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Море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Вежливости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14340" name="Picture 22" descr="s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3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643050"/>
            <a:ext cx="2635276" cy="228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4" descr="32">
            <a:hlinkClick r:id="" action="ppaction://noaction">
              <a:snd r:embed="rId3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857627"/>
            <a:ext cx="3214710" cy="27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----Vecher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643438"/>
            <a:ext cx="8486775" cy="185737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Вежливость</a:t>
            </a:r>
            <a:r>
              <a:rPr lang="ru-RU" sz="4400" b="1" dirty="0" smtClean="0">
                <a:latin typeface="Times New Roman" pitchFamily="18" charset="0"/>
              </a:rPr>
              <a:t> - это умение вести себя так, чтобы другим было приятно с тобой общаться.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827088" y="6096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400" b="1">
              <a:solidFill>
                <a:srgbClr val="961E77"/>
              </a:solidFill>
            </a:endParaRPr>
          </a:p>
        </p:txBody>
      </p:sp>
      <p:pic>
        <p:nvPicPr>
          <p:cNvPr id="8" name="Picture 10" descr="IMG_0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0858398">
            <a:off x="285720" y="642918"/>
            <a:ext cx="4357718" cy="2801390"/>
          </a:xfrm>
          <a:noFill/>
          <a:ln w="28575">
            <a:solidFill>
              <a:schemeClr val="bg1"/>
            </a:solidFill>
          </a:ln>
        </p:spPr>
      </p:pic>
      <p:pic>
        <p:nvPicPr>
          <p:cNvPr id="10" name="Picture 9" descr="IMG_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707767">
            <a:off x="4830647" y="1220612"/>
            <a:ext cx="3857625" cy="2928937"/>
          </a:xfr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990099"/>
                </a:solidFill>
                <a:latin typeface="Monotype Corsiva" pitchFamily="66" charset="0"/>
              </a:rPr>
              <a:t>Аллея  ПРИВЕТСТВИЙ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2984"/>
            <a:ext cx="9144000" cy="5715016"/>
          </a:xfrm>
          <a:noFill/>
        </p:spPr>
      </p:pic>
      <p:pic>
        <p:nvPicPr>
          <p:cNvPr id="12293" name="Picture 5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797425"/>
            <a:ext cx="3240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RAINBO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068638"/>
            <a:ext cx="1584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enie-ptic-schego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86578" y="6357958"/>
            <a:ext cx="500042" cy="50004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264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DB9"/>
              </a:gs>
            </a:gsLst>
            <a:lin ang="5400000" scaled="1"/>
          </a:gradFill>
          <a:ln w="57150" cmpd="thickThin">
            <a:solidFill>
              <a:srgbClr val="DE5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1" name="Picture 3" descr="Scan1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44675"/>
            <a:ext cx="4365625" cy="446405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3738"/>
            <a:ext cx="8002588" cy="723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  <a:latin typeface="Arbat-Bold" pitchFamily="2" charset="0"/>
              </a:rPr>
              <a:t>Здравствуйте </a:t>
            </a:r>
            <a:r>
              <a:rPr lang="ru-RU" b="1" smtClean="0">
                <a:solidFill>
                  <a:schemeClr val="tx1"/>
                </a:solidFill>
                <a:latin typeface="Arbat-Bold" pitchFamily="2" charset="0"/>
              </a:rPr>
              <a:t>- это значит будьте здоровы!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643835" y="5551604"/>
            <a:ext cx="1500166" cy="1306396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08332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очень далекие времена, когда жили пещерные люди: у них не было слов ни «здравствуйте», ни «до свидания». Но однажды они заболели и никак не могли выздороветь, и тот, кто был у них вместо врача (потому что настоящих врачей тогда не было), сказал им: - Вы болеете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не желаете друг другу здоровья. Разве может быть здоровым человек, если ему никто не желает здоровья? Пещерные люди призадумались и решили говорить при встрече друг другу слово «Здравствуйте» – это значит будьте здоровы. «Здравствуйте»– сказали они друг другу и сразу почувствовали себя лучше. С тех пор люди здороваются друг с другом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recording153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7213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495</Words>
  <Application>Microsoft Office PowerPoint</Application>
  <PresentationFormat>Экран (4:3)</PresentationFormat>
  <Paragraphs>50</Paragraphs>
  <Slides>21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Оформление по умолчанию</vt:lpstr>
      <vt:lpstr>Вершина горы</vt:lpstr>
      <vt:lpstr>Профиль</vt:lpstr>
      <vt:lpstr>Каскад</vt:lpstr>
      <vt:lpstr>В   Стране  Вежливости</vt:lpstr>
      <vt:lpstr>Мы спешим сказать вам - «Здравствуйте!», Чтоб пожелать здоровья доброго. Мы спешим сказать вам - «Благости!», Чтоб пожелать вам счастья нового. Мы спешим сказать вам - «Радости!», Удач, успехов и везенья! - Чтоб пожелать всем в этой группе Прекраснейшего настроения. </vt:lpstr>
      <vt:lpstr>Слайд 3</vt:lpstr>
      <vt:lpstr>Слайд 4</vt:lpstr>
      <vt:lpstr>Слайд 5</vt:lpstr>
      <vt:lpstr>Слайд 6</vt:lpstr>
      <vt:lpstr>Аллея  ПРИВЕТСТВИЙ</vt:lpstr>
      <vt:lpstr>Здравствуйте - это значит будьте здоровы! </vt:lpstr>
      <vt:lpstr>- В очень далекие времена, когда жили пещерные люди: у них не было слов ни «здравствуйте», ни «до свидания». Но однажды они заболели и никак не могли выздороветь, и тот, кто был у них вместо врача (потому что настоящих врачей тогда не было), сказал им: - Вы болеете от того, что не желаете друг другу здоровья. Разве может быть здоровым человек, если ему никто не желает здоровья? Пещерные люди призадумались и решили говорить при встрече друг другу слово «Здравствуйте» – это значит будьте здоровы. «Здравствуйте»– сказали они друг другу и сразу почувствовали себя лучше. С тех пор люди здороваются друг с другом. </vt:lpstr>
      <vt:lpstr>Игра “Будь внимателен” </vt:lpstr>
      <vt:lpstr>ДВОРЕЦ   ИЗВИНЕНИЙ</vt:lpstr>
      <vt:lpstr>Слайд 12</vt:lpstr>
      <vt:lpstr> </vt:lpstr>
      <vt:lpstr>ОСТРОВ «РАЗМЫШЛЯЙ - КА»</vt:lpstr>
      <vt:lpstr>ПОСЛОВИЦЫ  О  ВЕЖЛИВОСТИ  Вежливости открываются все двери. Ласковое слово и кошке приятно.  Доброе слово лечит, а злое калечит. Плохое слово, что грязная вода. Ласковым словом и мед растопишь.  Доброе дело делай смело. Стол спасибом -  красится.  На добрый привет – добрый ответ. </vt:lpstr>
      <vt:lpstr>1. Мальчик крикнул прохожему, скажите сколько сейчас часов? - Обращаясь к прохожему, мальчик сделал три ошибки. Какие ошибки?  2. Одна девочка жаловалась возмущённо маме: «Во дворе мальчишка такой невежа -зовёт меня Галька!» « А ты как его зовёшь?» - спросила мама « Я его вообще никак не зову», - ответила Галя. Я ему просто кричу:  « Эй ты!»  </vt:lpstr>
      <vt:lpstr>3.  По улице идут два человека. Одному 62 года, а другому 7 лет. У первого в руках было 5 предметов: портфель, 3 книги и один большой свёрток. Одна из книг упала. « У вас упала  книга!», закричал мальчик , догоняя  прохожего. «Разве?», - удивился тот. «Конечно, - объяснил мальчик , - ведь у вас было 3 книги, портфель и один пакет– итого 5 вещей, а теперь осталось четыре. « Я вижу, ты хорошо знаешь вычитание и сложение, - сказал прохожий, с трудом поднимая упавшую  книгу. -  Однако есть правила, которые ты ещё не усвоил.          </vt:lpstr>
      <vt:lpstr>4. Попал я в дедушку мячом И закричал: - А я причем? Но, досчитав до тридцати, Сказал: - Ну, дедушка, прости! </vt:lpstr>
      <vt:lpstr>5.   На перемене мальчики носились как угорелые. А Игорь, конечно, быстрее всех. И, неудивительно, что он впопыхах налетел на учительницу, чуть не сбив ее с ног. Анна Васильевна остановила Игоря и спросила: - Что нужно сказать? - Здрасьте! – ответил Игорь. После этих слов ребята рассмеялись.  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 Вежливости и Доброты</dc:title>
  <dc:creator>Юра</dc:creator>
  <cp:lastModifiedBy>Admin</cp:lastModifiedBy>
  <cp:revision>124</cp:revision>
  <dcterms:created xsi:type="dcterms:W3CDTF">2009-11-20T08:49:47Z</dcterms:created>
  <dcterms:modified xsi:type="dcterms:W3CDTF">2013-09-22T18:11:16Z</dcterms:modified>
</cp:coreProperties>
</file>