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3" r:id="rId2"/>
    <p:sldId id="258" r:id="rId3"/>
    <p:sldId id="261" r:id="rId4"/>
    <p:sldId id="257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840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638A4-EF8A-400E-BE9A-E5A830BBB58B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1B403-B081-4F77-9FC6-60AECA04B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0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BDF-349B-4C50-8C65-CC66473A5F8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2511-24E3-4221-89B8-02DC0C2A0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BDF-349B-4C50-8C65-CC66473A5F8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2511-24E3-4221-89B8-02DC0C2A0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BDF-349B-4C50-8C65-CC66473A5F8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2511-24E3-4221-89B8-02DC0C2A046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BDF-349B-4C50-8C65-CC66473A5F8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2511-24E3-4221-89B8-02DC0C2A046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BDF-349B-4C50-8C65-CC66473A5F8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2511-24E3-4221-89B8-02DC0C2A0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BDF-349B-4C50-8C65-CC66473A5F8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2511-24E3-4221-89B8-02DC0C2A04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BDF-349B-4C50-8C65-CC66473A5F8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2511-24E3-4221-89B8-02DC0C2A0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BDF-349B-4C50-8C65-CC66473A5F8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2511-24E3-4221-89B8-02DC0C2A0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BDF-349B-4C50-8C65-CC66473A5F8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2511-24E3-4221-89B8-02DC0C2A04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BDF-349B-4C50-8C65-CC66473A5F8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2511-24E3-4221-89B8-02DC0C2A046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9BDF-349B-4C50-8C65-CC66473A5F8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2511-24E3-4221-89B8-02DC0C2A046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CA49BDF-349B-4C50-8C65-CC66473A5F8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0972511-24E3-4221-89B8-02DC0C2A046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31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25272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МАМИН </a:t>
            </a:r>
            <a:r>
              <a:rPr lang="ru-RU" sz="6000" b="1" dirty="0" smtClean="0">
                <a:solidFill>
                  <a:srgbClr val="FF0000"/>
                </a:solidFill>
              </a:rPr>
              <a:t>ПРАЗДНИК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Q\Desktop\DSC_08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6" y="404664"/>
            <a:ext cx="840377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30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\Desktop\DSC_0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2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Q\Desktop\DSC_08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6" y="260648"/>
            <a:ext cx="8335830" cy="61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7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Q\Desktop\DSC_08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5" y="260648"/>
            <a:ext cx="842778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211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</TotalTime>
  <Words>2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МАМИН ПРАЗДНИК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</dc:creator>
  <cp:lastModifiedBy>Q</cp:lastModifiedBy>
  <cp:revision>5</cp:revision>
  <dcterms:created xsi:type="dcterms:W3CDTF">2016-02-04T09:37:05Z</dcterms:created>
  <dcterms:modified xsi:type="dcterms:W3CDTF">2016-02-06T11:58:32Z</dcterms:modified>
</cp:coreProperties>
</file>