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8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9A068A8-0146-41DC-8463-D67FB0D7140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7A6755-79C2-48E5-83BB-1B51D652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068A8-0146-41DC-8463-D67FB0D7140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A6755-79C2-48E5-83BB-1B51D652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9A068A8-0146-41DC-8463-D67FB0D7140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7A6755-79C2-48E5-83BB-1B51D652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068A8-0146-41DC-8463-D67FB0D7140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A6755-79C2-48E5-83BB-1B51D652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9A068A8-0146-41DC-8463-D67FB0D7140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7A6755-79C2-48E5-83BB-1B51D652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068A8-0146-41DC-8463-D67FB0D7140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A6755-79C2-48E5-83BB-1B51D652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068A8-0146-41DC-8463-D67FB0D7140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A6755-79C2-48E5-83BB-1B51D652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068A8-0146-41DC-8463-D67FB0D7140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A6755-79C2-48E5-83BB-1B51D652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9A068A8-0146-41DC-8463-D67FB0D7140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A6755-79C2-48E5-83BB-1B51D652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068A8-0146-41DC-8463-D67FB0D7140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A6755-79C2-48E5-83BB-1B51D652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068A8-0146-41DC-8463-D67FB0D7140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A6755-79C2-48E5-83BB-1B51D652E6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9A068A8-0146-41DC-8463-D67FB0D7140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7A6755-79C2-48E5-83BB-1B51D652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207170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n w="50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Объемная </a:t>
            </a:r>
            <a:r>
              <a:rPr lang="ru-RU" sz="2800" b="1" dirty="0" smtClean="0">
                <a:ln w="50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аппликация </a:t>
            </a:r>
            <a:br>
              <a:rPr lang="ru-RU" sz="2800" b="1" dirty="0" smtClean="0">
                <a:ln w="50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800" b="1" dirty="0" smtClean="0">
                <a:ln w="50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«Фруктовая тарелка»</a:t>
            </a:r>
            <a:r>
              <a:rPr lang="ru-RU" sz="2800" b="1" dirty="0">
                <a:ln w="50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800" b="1" dirty="0">
                <a:ln w="50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</a:br>
            <a:endParaRPr lang="ru-RU" sz="2800" b="1" dirty="0">
              <a:ln w="500">
                <a:solidFill>
                  <a:schemeClr val="bg1">
                    <a:lumMod val="95000"/>
                  </a:schemeClr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429132"/>
            <a:ext cx="5114778" cy="150019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выполнила 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воспитатель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рмолаева Н.Ю.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"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.jpg"/>
          <p:cNvPicPr>
            <a:picLocks noChangeAspect="1" noChangeArrowheads="1"/>
          </p:cNvPicPr>
          <p:nvPr/>
        </p:nvPicPr>
        <p:blipFill>
          <a:blip r:embed="rId2"/>
          <a:srcRect r="2758"/>
          <a:stretch>
            <a:fillRect/>
          </a:stretch>
        </p:blipFill>
        <p:spPr bwMode="auto">
          <a:xfrm>
            <a:off x="642910" y="857232"/>
            <a:ext cx="6715172" cy="53578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214546" y="285728"/>
            <a:ext cx="3839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«Экзотические фрукты»</a:t>
            </a:r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1.jpg"/>
          <p:cNvPicPr>
            <a:picLocks noChangeAspect="1" noChangeArrowheads="1"/>
          </p:cNvPicPr>
          <p:nvPr/>
        </p:nvPicPr>
        <p:blipFill>
          <a:blip r:embed="rId2"/>
          <a:srcRect l="-3902" r="6347"/>
          <a:stretch>
            <a:fillRect/>
          </a:stretch>
        </p:blipFill>
        <p:spPr bwMode="auto">
          <a:xfrm>
            <a:off x="-1" y="3429000"/>
            <a:ext cx="3600000" cy="2786082"/>
          </a:xfrm>
          <a:prstGeom prst="rect">
            <a:avLst/>
          </a:prstGeom>
          <a:noFill/>
        </p:spPr>
      </p:pic>
      <p:pic>
        <p:nvPicPr>
          <p:cNvPr id="1027" name="Picture 3" descr="C:\Users\User\Downloads\12.jpg"/>
          <p:cNvPicPr>
            <a:picLocks noChangeAspect="1" noChangeArrowheads="1"/>
          </p:cNvPicPr>
          <p:nvPr/>
        </p:nvPicPr>
        <p:blipFill>
          <a:blip r:embed="rId3"/>
          <a:srcRect r="743"/>
          <a:stretch>
            <a:fillRect/>
          </a:stretch>
        </p:blipFill>
        <p:spPr bwMode="auto">
          <a:xfrm>
            <a:off x="4143372" y="3429000"/>
            <a:ext cx="3600000" cy="2786082"/>
          </a:xfrm>
          <a:prstGeom prst="rect">
            <a:avLst/>
          </a:prstGeom>
          <a:noFill/>
        </p:spPr>
      </p:pic>
      <p:pic>
        <p:nvPicPr>
          <p:cNvPr id="1029" name="Picture 5" descr="C:\Users\User\Downloads\9.jpg"/>
          <p:cNvPicPr>
            <a:picLocks noChangeAspect="1" noChangeArrowheads="1"/>
          </p:cNvPicPr>
          <p:nvPr/>
        </p:nvPicPr>
        <p:blipFill>
          <a:blip r:embed="rId4"/>
          <a:srcRect r="11617"/>
          <a:stretch>
            <a:fillRect/>
          </a:stretch>
        </p:blipFill>
        <p:spPr bwMode="auto">
          <a:xfrm>
            <a:off x="4214810" y="142852"/>
            <a:ext cx="3600000" cy="2731226"/>
          </a:xfrm>
          <a:prstGeom prst="rect">
            <a:avLst/>
          </a:prstGeom>
          <a:noFill/>
        </p:spPr>
      </p:pic>
      <p:pic>
        <p:nvPicPr>
          <p:cNvPr id="2" name="Picture 2" descr="C:\Users\User\Downloads\8.jpg"/>
          <p:cNvPicPr>
            <a:picLocks noChangeAspect="1" noChangeArrowheads="1"/>
          </p:cNvPicPr>
          <p:nvPr/>
        </p:nvPicPr>
        <p:blipFill>
          <a:blip r:embed="rId5"/>
          <a:srcRect l="7064" r="4631"/>
          <a:stretch>
            <a:fillRect/>
          </a:stretch>
        </p:blipFill>
        <p:spPr bwMode="auto">
          <a:xfrm>
            <a:off x="142846" y="142852"/>
            <a:ext cx="3441040" cy="278608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6" y="57148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00562" y="42860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38576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00562" y="37147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3000372"/>
            <a:ext cx="2002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Обводим шаблон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43438" y="2928934"/>
            <a:ext cx="2537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Вырезаем 4 заготовки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6215083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Складываем каждую заготовку пополам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500563" y="6143644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Склеиваем заготовки по линиям сгиба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714752"/>
            <a:ext cx="3429023" cy="2643206"/>
          </a:xfrm>
          <a:prstGeom prst="rect">
            <a:avLst/>
          </a:prstGeom>
          <a:noFill/>
        </p:spPr>
      </p:pic>
      <p:pic>
        <p:nvPicPr>
          <p:cNvPr id="1027" name="Picture 3" descr="C:\Users\User\Downloads\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7" y="3714752"/>
            <a:ext cx="3929090" cy="2643206"/>
          </a:xfrm>
          <a:prstGeom prst="rect">
            <a:avLst/>
          </a:prstGeom>
          <a:noFill/>
        </p:spPr>
      </p:pic>
      <p:pic>
        <p:nvPicPr>
          <p:cNvPr id="1028" name="Picture 4" descr="C:\Users\User\Downloads\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85728"/>
            <a:ext cx="3429024" cy="2954272"/>
          </a:xfrm>
          <a:prstGeom prst="rect">
            <a:avLst/>
          </a:prstGeom>
          <a:noFill/>
        </p:spPr>
      </p:pic>
      <p:pic>
        <p:nvPicPr>
          <p:cNvPr id="1029" name="Picture 5" descr="C:\Users\User\Downloads\1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285728"/>
            <a:ext cx="3929090" cy="29542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57148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rot="10800000" flipH="1" flipV="1">
            <a:off x="4143372" y="5714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407194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14810" y="407194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3143248"/>
            <a:ext cx="3429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Вырезаем яблоко, виноград, сливу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000496" y="3143249"/>
            <a:ext cx="3929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Складываем вырезанные заготовки пополам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6286521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Склеиваем заготовки по линии сгиба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357686" y="6357958"/>
            <a:ext cx="3510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Вырезаем листочки и хвостики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.jpg"/>
          <p:cNvPicPr>
            <a:picLocks noChangeAspect="1" noChangeArrowheads="1"/>
          </p:cNvPicPr>
          <p:nvPr/>
        </p:nvPicPr>
        <p:blipFill>
          <a:blip r:embed="rId2"/>
          <a:srcRect r="2758"/>
          <a:stretch>
            <a:fillRect/>
          </a:stretch>
        </p:blipFill>
        <p:spPr bwMode="auto">
          <a:xfrm>
            <a:off x="642910" y="857232"/>
            <a:ext cx="6715172" cy="53578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214546" y="285728"/>
            <a:ext cx="3839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«Экзотические фрукты»</a:t>
            </a:r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</TotalTime>
  <Words>57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Объемная аппликация  «Фруктовая тарелка» </vt:lpstr>
      <vt:lpstr>Слайд 2</vt:lpstr>
      <vt:lpstr>Слайд 3</vt:lpstr>
      <vt:lpstr>Слайд 4</vt:lpstr>
      <vt:lpstr>Слайд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Объемная аппликация  Фрукты из цветной бумаги для старшей группы детского сада </dc:title>
  <dc:creator>User</dc:creator>
  <cp:lastModifiedBy>User</cp:lastModifiedBy>
  <cp:revision>12</cp:revision>
  <dcterms:created xsi:type="dcterms:W3CDTF">2016-02-03T17:07:55Z</dcterms:created>
  <dcterms:modified xsi:type="dcterms:W3CDTF">2016-02-03T18:04:22Z</dcterms:modified>
</cp:coreProperties>
</file>