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70" r:id="rId2"/>
    <p:sldId id="256" r:id="rId3"/>
    <p:sldId id="257" r:id="rId4"/>
    <p:sldId id="266" r:id="rId5"/>
    <p:sldId id="268" r:id="rId6"/>
    <p:sldId id="267" r:id="rId7"/>
    <p:sldId id="259" r:id="rId8"/>
    <p:sldId id="264" r:id="rId9"/>
    <p:sldId id="261" r:id="rId10"/>
    <p:sldId id="265" r:id="rId11"/>
    <p:sldId id="263" r:id="rId12"/>
    <p:sldId id="260" r:id="rId13"/>
    <p:sldId id="258" r:id="rId14"/>
    <p:sldId id="26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1163-1954-403A-966B-745615560074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B3A4C-2A16-4E04-81C0-C2732DB92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31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вгений\Desktop\скачанные файлы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6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3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2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0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6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307" y="1027134"/>
            <a:ext cx="105594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/>
          </a:p>
          <a:p>
            <a:endParaRPr lang="ru-RU" sz="2800" i="1" dirty="0"/>
          </a:p>
          <a:p>
            <a:endParaRPr lang="ru-RU" sz="2800" i="1" dirty="0" smtClean="0"/>
          </a:p>
          <a:p>
            <a:endParaRPr lang="ru-RU" sz="2800" i="1" dirty="0"/>
          </a:p>
          <a:p>
            <a:endParaRPr lang="ru-RU" sz="2800" i="1" dirty="0" smtClean="0"/>
          </a:p>
          <a:p>
            <a:pPr algn="ctr"/>
            <a:r>
              <a:rPr lang="ru-RU" sz="2800" i="1" dirty="0" smtClean="0"/>
              <a:t>                        Он </a:t>
            </a:r>
            <a:r>
              <a:rPr lang="ru-RU" sz="2800" i="1" dirty="0"/>
              <a:t>взрослых изводил вопросом «Почему?»,</a:t>
            </a:r>
            <a:endParaRPr lang="ru-RU" sz="2800" dirty="0"/>
          </a:p>
          <a:p>
            <a:pPr algn="ctr"/>
            <a:r>
              <a:rPr lang="ru-RU" sz="2800" i="1" dirty="0" smtClean="0"/>
              <a:t>             Его </a:t>
            </a:r>
            <a:r>
              <a:rPr lang="ru-RU" sz="2800" i="1" dirty="0"/>
              <a:t>прозвали «маленький философ».</a:t>
            </a:r>
            <a:endParaRPr lang="ru-RU" sz="2800" dirty="0"/>
          </a:p>
          <a:p>
            <a:pPr algn="ctr"/>
            <a:r>
              <a:rPr lang="ru-RU" sz="2800" i="1" dirty="0" smtClean="0"/>
              <a:t>            Но </a:t>
            </a:r>
            <a:r>
              <a:rPr lang="ru-RU" sz="2800" i="1" dirty="0"/>
              <a:t>только он подрос, как начали ему </a:t>
            </a:r>
            <a:endParaRPr lang="ru-RU" sz="2800" dirty="0"/>
          </a:p>
          <a:p>
            <a:pPr algn="ctr"/>
            <a:r>
              <a:rPr lang="ru-RU" sz="2800" i="1" dirty="0" smtClean="0"/>
              <a:t>         Преподносить </a:t>
            </a:r>
            <a:r>
              <a:rPr lang="ru-RU" sz="2800" i="1" dirty="0"/>
              <a:t>ответы без </a:t>
            </a:r>
            <a:r>
              <a:rPr lang="ru-RU" sz="2800" i="1" dirty="0" smtClean="0"/>
              <a:t>вопросов.</a:t>
            </a:r>
            <a:r>
              <a:rPr lang="ru-RU" sz="2800" dirty="0" smtClean="0"/>
              <a:t>            </a:t>
            </a:r>
          </a:p>
          <a:p>
            <a:pPr algn="ctr"/>
            <a:r>
              <a:rPr lang="ru-RU" sz="2800" i="1" dirty="0" smtClean="0"/>
              <a:t>И </a:t>
            </a:r>
            <a:r>
              <a:rPr lang="ru-RU" sz="2800" i="1" dirty="0"/>
              <a:t>с этих пор он больше никому</a:t>
            </a:r>
            <a:endParaRPr lang="ru-RU" sz="2800" dirty="0"/>
          </a:p>
          <a:p>
            <a:pPr algn="ctr"/>
            <a:r>
              <a:rPr lang="ru-RU" sz="2800" i="1" dirty="0"/>
              <a:t>Не задавал вопросов «Почему?»</a:t>
            </a:r>
            <a:endParaRPr lang="ru-RU" sz="2800" dirty="0"/>
          </a:p>
          <a:p>
            <a:pPr algn="ctr"/>
            <a:r>
              <a:rPr lang="ru-RU" sz="2800" i="1" dirty="0"/>
              <a:t>                                                                 </a:t>
            </a:r>
            <a:r>
              <a:rPr lang="ru-RU" sz="2800" i="1" dirty="0" err="1"/>
              <a:t>С.Я.Маршак</a:t>
            </a:r>
            <a:endParaRPr lang="ru-RU" sz="2800" dirty="0"/>
          </a:p>
        </p:txBody>
      </p:sp>
      <p:pic>
        <p:nvPicPr>
          <p:cNvPr id="5" name="Picture 2" descr="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88" y="0"/>
            <a:ext cx="2954772" cy="295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56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4212" y="1152394"/>
            <a:ext cx="8534400" cy="5135671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chemeClr val="accent6"/>
                </a:solidFill>
              </a:rPr>
              <a:t>С чем связано введение ФГОС ДО?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Введение ФГОС ДО связано с тем, что настала необходимость стандартизации содержания дошкольного образования, для того чтобы, обеспечит каждому ребенку равные стартовые возможности для успешного обучения в школе.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6"/>
                </a:solidFill>
              </a:rPr>
              <a:t>Для кого написан ФГОС, с какой целью?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ФГОС написан для всех 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участников 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образовательного процесса (педагогов, воспитанников, их родителей (законных представителей), социальных партнеров, общественности) и направлен на достижение следующих целей: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Повышение социального статуса дошкольного образования;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Обеспечение государственных гарантий уровня и качества дошкольного образования на основе единства образовательных требований к условиям реализации образовательных программ дошкольного образования, их структуре и результатам их освоения.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906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34733" y="31616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В </a:t>
            </a:r>
            <a:r>
              <a:rPr lang="ru-RU" sz="1800" b="1" dirty="0" smtClean="0">
                <a:solidFill>
                  <a:srgbClr val="FFFF00"/>
                </a:solidFill>
              </a:rPr>
              <a:t>отличие от других образовательных стандартов, стандарт дошкольного образования </a:t>
            </a:r>
            <a:r>
              <a:rPr lang="ru-RU" sz="1800" b="1" u="sng" dirty="0" smtClean="0">
                <a:solidFill>
                  <a:srgbClr val="FFFF00"/>
                </a:solidFill>
              </a:rPr>
              <a:t>не предусматривает проведение аттестации детей при освоении ими образовательной программы</a:t>
            </a:r>
            <a:r>
              <a:rPr lang="ru-RU" sz="1800" b="1" dirty="0" smtClean="0">
                <a:solidFill>
                  <a:srgbClr val="FFFF00"/>
                </a:solidFill>
              </a:rPr>
              <a:t>, а требования к результатам представлены в виде целевых ориентиров.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1581" y="1678488"/>
            <a:ext cx="11027623" cy="492736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Инициативность и самостоятельность в разных видах деятельности;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Способность выбирать себе род занятий;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Уверенность в своих силах, открытость внешнему миру, положительное отношение к себе и другим;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Обладание чувством собственного достоинства;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Взаимодействие со сверстниками и взрослыми;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Проявление в различных видах деятельности воображения, фантазии, творчества;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Подчинение разным правилам и социальным нормам;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Проявление творческих способностей;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Способность контролировать свои движения (уровень развития крупной и мелкой моторики)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Способность к волевым усилиям;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Проявление любознательности;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Склонность к наблюдению, экспериментированию;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Способность к принятию собственных решений.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071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0" y="0"/>
            <a:ext cx="531363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92" y="0"/>
            <a:ext cx="5343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49" y="0"/>
            <a:ext cx="9060493" cy="67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274</TotalTime>
  <Words>295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В отличие от других образовательных стандартов, стандарт дошкольного образования не предусматривает проведение аттестации детей при освоении ими образовательной программы, а требования к результатам представлены в виде целевых ориентиров.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</dc:creator>
  <cp:lastModifiedBy>Ромашка</cp:lastModifiedBy>
  <cp:revision>10</cp:revision>
  <cp:lastPrinted>2015-10-15T12:13:11Z</cp:lastPrinted>
  <dcterms:created xsi:type="dcterms:W3CDTF">2015-10-15T07:35:32Z</dcterms:created>
  <dcterms:modified xsi:type="dcterms:W3CDTF">2015-10-15T12:13:57Z</dcterms:modified>
</cp:coreProperties>
</file>