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3;&#1091;&#1089;&#1080;-&#1083;&#1077;&#1073;&#1077;&#1076;&#1080;\12763e896dee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3;&#1091;&#1089;&#1080;-&#1083;&#1077;&#1073;&#1077;&#1076;&#1080;\Zvuki_lesa_-_zvuki_lesa_i_penie_ptic_(iPlayer.fm)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-24073"/>
            <a:ext cx="6019800" cy="6882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5299402" cy="6793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5032971" cy="6902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827526" cy="65125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451802" cy="6989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9906"/>
            <a:ext cx="5867400" cy="683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455004" cy="6769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2282" y="152400"/>
            <a:ext cx="8561718" cy="6541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71636" cy="6191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0"/>
            <a:ext cx="5508610" cy="6788956"/>
          </a:xfrm>
        </p:spPr>
      </p:pic>
      <p:pic>
        <p:nvPicPr>
          <p:cNvPr id="5" name="12763e896de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0"/>
            <a:ext cx="7817599" cy="6618572"/>
          </a:xfrm>
        </p:spPr>
      </p:pic>
      <p:pic>
        <p:nvPicPr>
          <p:cNvPr id="5" name="Zvuki_lesa_-_zvuki_lesa_i_penie_ptic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380310" cy="6886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-24071"/>
            <a:ext cx="5385032" cy="6882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2015-11-26T13:43:03Z</dcterms:created>
  <dcterms:modified xsi:type="dcterms:W3CDTF">2015-11-26T13:55:09Z</dcterms:modified>
</cp:coreProperties>
</file>