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9" r:id="rId3"/>
    <p:sldId id="262" r:id="rId4"/>
    <p:sldId id="270" r:id="rId5"/>
    <p:sldId id="271" r:id="rId6"/>
    <p:sldId id="272" r:id="rId7"/>
    <p:sldId id="274" r:id="rId8"/>
    <p:sldId id="275" r:id="rId9"/>
    <p:sldId id="258" r:id="rId1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46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ru-RU"/>
          </a:p>
        </p:txBody>
      </p:sp>
      <p:sp>
        <p:nvSpPr>
          <p:cNvPr id="24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1DA4BC8B-C4AA-4DAE-BD03-7CFD99FBF1BC}" type="datetimeFigureOut">
              <a:rPr lang="ru-RU"/>
              <a:pPr>
                <a:defRPr/>
              </a:pPr>
              <a:t>02.02.2016</a:t>
            </a:fld>
            <a:endParaRPr lang="ru-RU"/>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ru-RU"/>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53D9677B-6C02-4786-B905-088951417E54}"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1F3A031-4F0E-4D43-8F2B-46ED59A34777}" type="datetimeFigureOut">
              <a:rPr lang="ru-RU"/>
              <a:pPr>
                <a:defRPr/>
              </a:pPr>
              <a:t>02.02.2016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102FC57-BA9E-4FCE-9BB9-914D91E6ED6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4159B9F-32C6-48A2-A2BA-4DE1E4BF2BEB}" type="datetimeFigureOut">
              <a:rPr lang="ru-RU"/>
              <a:pPr>
                <a:defRPr/>
              </a:pPr>
              <a:t>02.02.2016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8B4ADE5-4BB7-468B-8705-DEDAE4CB185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BA95EEF-6C18-40A9-9D37-2A64B7403575}" type="datetimeFigureOut">
              <a:rPr lang="ru-RU"/>
              <a:pPr>
                <a:defRPr/>
              </a:pPr>
              <a:t>02.02.2016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E4EB76E-3C41-4F6C-A89A-8246BB82BC9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1300B80-5E57-45C7-8D12-AFEC1547E04E}" type="datetimeFigureOut">
              <a:rPr lang="ru-RU"/>
              <a:pPr>
                <a:defRPr/>
              </a:pPr>
              <a:t>02.02.2016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0A9926D-B0DC-4B53-A438-CE0411270C2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72320FB-CAED-4E02-B07B-8D12D9E031C0}" type="datetimeFigureOut">
              <a:rPr lang="ru-RU"/>
              <a:pPr>
                <a:defRPr/>
              </a:pPr>
              <a:t>02.02.2016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060CC64-E4C1-420E-AB33-F7406AC4BA1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D1D8722-E95A-4643-8770-2A7A3E6FED79}" type="datetimeFigureOut">
              <a:rPr lang="ru-RU"/>
              <a:pPr>
                <a:defRPr/>
              </a:pPr>
              <a:t>02.02.2016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AD633DF-DC48-4A57-B319-72BFE9FF74B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A5C0AC1-B88C-443D-848E-9443E631C056}" type="datetimeFigureOut">
              <a:rPr lang="ru-RU"/>
              <a:pPr>
                <a:defRPr/>
              </a:pPr>
              <a:t>02.02.2016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3E0900F-1D71-49F9-8E61-2D0797F7B81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C576994F-8A0E-4024-9660-E3EFBE4CF525}" type="datetimeFigureOut">
              <a:rPr lang="ru-RU"/>
              <a:pPr>
                <a:defRPr/>
              </a:pPr>
              <a:t>02.02.2016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07167E2-305D-40BB-BFB4-06E7B9299B2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144E843-69B0-4710-8393-B4895C8A3331}" type="datetimeFigureOut">
              <a:rPr lang="ru-RU"/>
              <a:pPr>
                <a:defRPr/>
              </a:pPr>
              <a:t>02.02.2016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238CF39-1AD3-40AF-B5C9-ECF74219ADA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022D2CD-132F-438E-A5E2-5FDB48257ABD}" type="datetimeFigureOut">
              <a:rPr lang="ru-RU"/>
              <a:pPr>
                <a:defRPr/>
              </a:pPr>
              <a:t>02.02.2016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739E3CA-5A38-4B39-B6DC-6385278A13B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D1C8D19-8F39-42E6-87FE-03DD8AA434AE}" type="datetimeFigureOut">
              <a:rPr lang="ru-RU"/>
              <a:pPr>
                <a:defRPr/>
              </a:pPr>
              <a:t>02.02.2016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4BE0B8F-7D04-4D23-9923-53AC3A513BB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C031125-ADC5-45F7-9186-6958BEFC0D3B}" type="datetimeFigureOut">
              <a:rPr lang="ru-RU"/>
              <a:pPr>
                <a:defRPr/>
              </a:pPr>
              <a:t>02.02.2016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129BC32-1CA9-427D-9782-5B5C6154FF1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9.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screen"/>
          <a:srcRect/>
          <a:stretch>
            <a:fillRect/>
          </a:stretch>
        </p:blipFill>
        <p:spPr bwMode="auto">
          <a:xfrm>
            <a:off x="0" y="0"/>
            <a:ext cx="9174163" cy="6858000"/>
          </a:xfrm>
          <a:prstGeom prst="rect">
            <a:avLst/>
          </a:prstGeom>
          <a:noFill/>
          <a:ln w="9525">
            <a:noFill/>
            <a:miter lim="800000"/>
            <a:headEnd/>
            <a:tailEnd/>
          </a:ln>
        </p:spPr>
      </p:pic>
      <p:sp>
        <p:nvSpPr>
          <p:cNvPr id="2051" name="Подзаголовок 2"/>
          <p:cNvSpPr>
            <a:spLocks noGrp="1"/>
          </p:cNvSpPr>
          <p:nvPr>
            <p:ph type="subTitle" idx="1"/>
          </p:nvPr>
        </p:nvSpPr>
        <p:spPr>
          <a:xfrm>
            <a:off x="3708400" y="1844675"/>
            <a:ext cx="4679950" cy="1296988"/>
          </a:xfrm>
        </p:spPr>
        <p:txBody>
          <a:bodyPr/>
          <a:lstStyle/>
          <a:p>
            <a:pPr eaLnBrk="1" hangingPunct="1"/>
            <a:r>
              <a:rPr lang="ru-RU" sz="8000" b="1" dirty="0" smtClean="0">
                <a:solidFill>
                  <a:srgbClr val="FF0000"/>
                </a:solidFill>
              </a:rPr>
              <a:t>Светофор</a:t>
            </a:r>
          </a:p>
        </p:txBody>
      </p:sp>
      <p:pic>
        <p:nvPicPr>
          <p:cNvPr id="2052" name="Picture 3"/>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1187450" y="1484313"/>
            <a:ext cx="2206625" cy="2592387"/>
          </a:xfrm>
          <a:prstGeom prst="rect">
            <a:avLst/>
          </a:prstGeom>
          <a:noFill/>
          <a:ln w="9525">
            <a:noFill/>
            <a:miter lim="800000"/>
            <a:headEnd/>
            <a:tailEnd/>
          </a:ln>
        </p:spPr>
      </p:pic>
      <p:sp>
        <p:nvSpPr>
          <p:cNvPr id="2053" name="Заголовок 5"/>
          <p:cNvSpPr>
            <a:spLocks noGrp="1"/>
          </p:cNvSpPr>
          <p:nvPr>
            <p:ph type="ctrTitle"/>
          </p:nvPr>
        </p:nvSpPr>
        <p:spPr>
          <a:xfrm>
            <a:off x="3779838" y="3068638"/>
            <a:ext cx="4176712" cy="2520950"/>
          </a:xfrm>
        </p:spPr>
        <p:txBody>
          <a:bodyPr/>
          <a:lstStyle/>
          <a:p>
            <a:pPr eaLnBrk="1" hangingPunct="1"/>
            <a:r>
              <a:rPr lang="ru-RU" sz="2800" dirty="0" smtClean="0"/>
              <a:t>Подготовила:</a:t>
            </a:r>
            <a:br>
              <a:rPr lang="ru-RU" sz="2800" dirty="0" smtClean="0"/>
            </a:br>
            <a:r>
              <a:rPr lang="ru-RU" sz="2800" dirty="0" smtClean="0"/>
              <a:t> учитель-логопед </a:t>
            </a:r>
            <a:br>
              <a:rPr lang="ru-RU" sz="2800" dirty="0" smtClean="0"/>
            </a:br>
            <a:r>
              <a:rPr lang="ru-RU" sz="2800" dirty="0" smtClean="0"/>
              <a:t>Салтыкова Ю.Е.</a:t>
            </a:r>
            <a:br>
              <a:rPr lang="ru-RU" sz="2800" dirty="0" smtClean="0"/>
            </a:br>
            <a:r>
              <a:rPr lang="ru-RU" sz="2800" dirty="0" smtClean="0"/>
              <a:t/>
            </a:r>
            <a:br>
              <a:rPr lang="ru-RU" sz="2800" dirty="0" smtClean="0"/>
            </a:br>
            <a:r>
              <a:rPr lang="ru-RU" sz="2800" dirty="0" smtClean="0"/>
              <a:t/>
            </a:r>
            <a:br>
              <a:rPr lang="ru-RU" sz="2800" dirty="0" smtClean="0"/>
            </a:br>
            <a:endParaRPr lang="ru-RU" sz="2800" dirty="0" smtClean="0"/>
          </a:p>
        </p:txBody>
      </p:sp>
      <p:sp>
        <p:nvSpPr>
          <p:cNvPr id="6" name="TextBox 5"/>
          <p:cNvSpPr txBox="1"/>
          <p:nvPr/>
        </p:nvSpPr>
        <p:spPr>
          <a:xfrm>
            <a:off x="4286248" y="3643314"/>
            <a:ext cx="184731" cy="369332"/>
          </a:xfrm>
          <a:prstGeom prst="rect">
            <a:avLst/>
          </a:prstGeom>
          <a:noFill/>
        </p:spPr>
        <p:txBody>
          <a:bodyPr wrap="none" rtlCol="0">
            <a:spAutoFit/>
          </a:bodyPr>
          <a:lstStyle/>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p:txBody>
          <a:bodyPr/>
          <a:lstStyle/>
          <a:p>
            <a:r>
              <a:rPr lang="ru-RU" dirty="0" smtClean="0"/>
              <a:t>Как играть?</a:t>
            </a:r>
          </a:p>
        </p:txBody>
      </p:sp>
      <p:sp>
        <p:nvSpPr>
          <p:cNvPr id="3075" name="Содержимое 2"/>
          <p:cNvSpPr>
            <a:spLocks noGrp="1"/>
          </p:cNvSpPr>
          <p:nvPr>
            <p:ph idx="1"/>
          </p:nvPr>
        </p:nvSpPr>
        <p:spPr>
          <a:xfrm>
            <a:off x="395288" y="1196975"/>
            <a:ext cx="8218487" cy="4525963"/>
          </a:xfrm>
        </p:spPr>
        <p:txBody>
          <a:bodyPr/>
          <a:lstStyle/>
          <a:p>
            <a:pPr marL="0" indent="0" algn="just">
              <a:buFont typeface="Arial" charset="0"/>
              <a:buNone/>
            </a:pPr>
            <a:r>
              <a:rPr lang="ru-RU" sz="2000" dirty="0" smtClean="0"/>
              <a:t>Взрослый просит ребенка определить, правильно ли произнесено слово или выполнить другое задание (например, придумать слово на заданный звук)? Если ребенок отвечает верно, то на светофоре загорается зеленый свет (взрослый щелкает мышкой по нижней части светофора) и машина проезжает, если неверно, то загорается красный свет (для этого нужно щелкнуть по верхней части светофора), машина остается на месте.</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Рисунок 2" descr="Тачки Прозр.png"/>
          <p:cNvPicPr>
            <a:picLocks noChangeAspect="1"/>
          </p:cNvPicPr>
          <p:nvPr/>
        </p:nvPicPr>
        <p:blipFill>
          <a:blip r:embed="rId3"/>
          <a:srcRect/>
          <a:stretch>
            <a:fillRect/>
          </a:stretch>
        </p:blipFill>
        <p:spPr bwMode="auto">
          <a:xfrm>
            <a:off x="468313" y="765175"/>
            <a:ext cx="3059112" cy="1557338"/>
          </a:xfrm>
          <a:prstGeom prst="rect">
            <a:avLst/>
          </a:prstGeom>
          <a:noFill/>
          <a:ln w="9525">
            <a:noFill/>
            <a:miter lim="800000"/>
            <a:headEnd/>
            <a:tailEnd/>
          </a:ln>
        </p:spPr>
      </p:pic>
      <p:pic>
        <p:nvPicPr>
          <p:cNvPr id="4099" name="Picture 3"/>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6011863" y="379413"/>
            <a:ext cx="2595562" cy="3049587"/>
          </a:xfrm>
          <a:prstGeom prst="rect">
            <a:avLst/>
          </a:prstGeom>
          <a:noFill/>
          <a:ln w="9525">
            <a:noFill/>
            <a:miter lim="800000"/>
            <a:headEnd/>
            <a:tailEnd/>
          </a:ln>
        </p:spPr>
      </p:pic>
      <p:sp>
        <p:nvSpPr>
          <p:cNvPr id="6" name="Овал 5"/>
          <p:cNvSpPr/>
          <p:nvPr/>
        </p:nvSpPr>
        <p:spPr>
          <a:xfrm>
            <a:off x="6948488" y="1628775"/>
            <a:ext cx="719137" cy="720725"/>
          </a:xfrm>
          <a:prstGeom prst="ellipse">
            <a:avLst/>
          </a:prstGeom>
          <a:solidFill>
            <a:schemeClr val="bg1">
              <a:lumMod val="5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Овал 6"/>
          <p:cNvSpPr/>
          <p:nvPr/>
        </p:nvSpPr>
        <p:spPr>
          <a:xfrm>
            <a:off x="6948488" y="2565400"/>
            <a:ext cx="719137" cy="719138"/>
          </a:xfrm>
          <a:prstGeom prst="ellipse">
            <a:avLst/>
          </a:prstGeom>
          <a:solidFill>
            <a:schemeClr val="bg1">
              <a:lumMod val="5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Овал 7"/>
          <p:cNvSpPr/>
          <p:nvPr/>
        </p:nvSpPr>
        <p:spPr>
          <a:xfrm>
            <a:off x="6948488" y="765175"/>
            <a:ext cx="719137" cy="719138"/>
          </a:xfrm>
          <a:prstGeom prst="ellipse">
            <a:avLst/>
          </a:prstGeom>
          <a:solidFill>
            <a:schemeClr val="bg1">
              <a:lumMod val="5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1" nodeType="afterEffect">
                                  <p:stCondLst>
                                    <p:cond delay="300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1" nodeType="afterEffect">
                                  <p:stCondLst>
                                    <p:cond delay="300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49" presetClass="path" presetSubtype="0" accel="50000" decel="50000" fill="hold" nodeType="withEffect">
                                  <p:stCondLst>
                                    <p:cond delay="0"/>
                                  </p:stCondLst>
                                  <p:childTnLst>
                                    <p:animMotion origin="layout" path="M -1.66667E-6 3.33333E-6 L 0.54913 0.53287 " pathEditMode="relative" rAng="0" ptsTypes="AA">
                                      <p:cBhvr>
                                        <p:cTn id="24" dur="2000" fill="hold"/>
                                        <p:tgtEl>
                                          <p:spTgt spid="3074"/>
                                        </p:tgtEl>
                                        <p:attrNameLst>
                                          <p:attrName>ppt_x</p:attrName>
                                          <p:attrName>ppt_y</p:attrName>
                                        </p:attrNameLst>
                                      </p:cBhvr>
                                      <p:rCtr x="274" y="266"/>
                                    </p:animMotion>
                                  </p:childTnLst>
                                </p:cTn>
                              </p:par>
                            </p:childTnLst>
                          </p:cTn>
                        </p:par>
                        <p:par>
                          <p:cTn id="25" fill="hold">
                            <p:stCondLst>
                              <p:cond delay="2000"/>
                            </p:stCondLst>
                            <p:childTnLst>
                              <p:par>
                                <p:cTn id="26" presetID="1" presetClass="entr" presetSubtype="0" fill="hold" grpId="1" nodeType="afterEffect">
                                  <p:stCondLst>
                                    <p:cond delay="300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6" grpId="0" animBg="1"/>
      <p:bldP spid="6" grpId="1" animBg="1"/>
      <p:bldP spid="7" grpId="0" animBg="1"/>
      <p:bldP spid="7" grpId="1" animBg="1"/>
      <p:bldP spid="8" grpId="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6011863" y="379413"/>
            <a:ext cx="2595562" cy="3049587"/>
          </a:xfrm>
          <a:prstGeom prst="rect">
            <a:avLst/>
          </a:prstGeom>
          <a:noFill/>
          <a:ln w="9525">
            <a:noFill/>
            <a:miter lim="800000"/>
            <a:headEnd/>
            <a:tailEnd/>
          </a:ln>
        </p:spPr>
      </p:pic>
      <p:sp>
        <p:nvSpPr>
          <p:cNvPr id="6" name="Овал 5"/>
          <p:cNvSpPr/>
          <p:nvPr/>
        </p:nvSpPr>
        <p:spPr>
          <a:xfrm>
            <a:off x="6948488" y="1628775"/>
            <a:ext cx="719137" cy="720725"/>
          </a:xfrm>
          <a:prstGeom prst="ellipse">
            <a:avLst/>
          </a:prstGeom>
          <a:solidFill>
            <a:schemeClr val="bg1">
              <a:lumMod val="5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Овал 6"/>
          <p:cNvSpPr/>
          <p:nvPr/>
        </p:nvSpPr>
        <p:spPr>
          <a:xfrm>
            <a:off x="6948488" y="2565400"/>
            <a:ext cx="719137" cy="719138"/>
          </a:xfrm>
          <a:prstGeom prst="ellipse">
            <a:avLst/>
          </a:prstGeom>
          <a:solidFill>
            <a:schemeClr val="bg1">
              <a:lumMod val="5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Овал 7"/>
          <p:cNvSpPr/>
          <p:nvPr/>
        </p:nvSpPr>
        <p:spPr>
          <a:xfrm>
            <a:off x="6948488" y="765175"/>
            <a:ext cx="719137" cy="719138"/>
          </a:xfrm>
          <a:prstGeom prst="ellipse">
            <a:avLst/>
          </a:prstGeom>
          <a:solidFill>
            <a:schemeClr val="bg1">
              <a:lumMod val="5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9" name="Рисунок 2" descr="Тачки Прозр.png"/>
          <p:cNvPicPr>
            <a:picLocks noChangeAspect="1"/>
          </p:cNvPicPr>
          <p:nvPr/>
        </p:nvPicPr>
        <p:blipFill>
          <a:blip r:embed="rId4"/>
          <a:srcRect/>
          <a:stretch>
            <a:fillRect/>
          </a:stretch>
        </p:blipFill>
        <p:spPr bwMode="auto">
          <a:xfrm>
            <a:off x="468313" y="476250"/>
            <a:ext cx="2636837" cy="2016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1" nodeType="afterEffect">
                                  <p:stCondLst>
                                    <p:cond delay="300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1" nodeType="afterEffect">
                                  <p:stCondLst>
                                    <p:cond delay="300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49" presetClass="path" presetSubtype="0" accel="50000" decel="50000" fill="hold" nodeType="withEffect">
                                  <p:stCondLst>
                                    <p:cond delay="0"/>
                                  </p:stCondLst>
                                  <p:childTnLst>
                                    <p:animMotion origin="layout" path="M -2.5E-6 4.81481E-6 L 0.56459 0.60902 " pathEditMode="relative" rAng="0" ptsTypes="AA">
                                      <p:cBhvr>
                                        <p:cTn id="24" dur="2000" fill="hold"/>
                                        <p:tgtEl>
                                          <p:spTgt spid="9"/>
                                        </p:tgtEl>
                                        <p:attrNameLst>
                                          <p:attrName>ppt_x</p:attrName>
                                          <p:attrName>ppt_y</p:attrName>
                                        </p:attrNameLst>
                                      </p:cBhvr>
                                      <p:rCtr x="282" y="304"/>
                                    </p:animMotion>
                                  </p:childTnLst>
                                </p:cTn>
                              </p:par>
                            </p:childTnLst>
                          </p:cTn>
                        </p:par>
                        <p:par>
                          <p:cTn id="25" fill="hold">
                            <p:stCondLst>
                              <p:cond delay="2000"/>
                            </p:stCondLst>
                            <p:childTnLst>
                              <p:par>
                                <p:cTn id="26" presetID="1" presetClass="entr" presetSubtype="0" fill="hold" grpId="1" nodeType="afterEffect">
                                  <p:stCondLst>
                                    <p:cond delay="300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6" grpId="0" animBg="1"/>
      <p:bldP spid="6" grpId="1" animBg="1"/>
      <p:bldP spid="7" grpId="0" animBg="1"/>
      <p:bldP spid="7" grpId="1" animBg="1"/>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6011863" y="379413"/>
            <a:ext cx="2595562" cy="3049587"/>
          </a:xfrm>
          <a:prstGeom prst="rect">
            <a:avLst/>
          </a:prstGeom>
          <a:noFill/>
          <a:ln w="9525">
            <a:noFill/>
            <a:miter lim="800000"/>
            <a:headEnd/>
            <a:tailEnd/>
          </a:ln>
        </p:spPr>
      </p:pic>
      <p:sp>
        <p:nvSpPr>
          <p:cNvPr id="6" name="Овал 5"/>
          <p:cNvSpPr/>
          <p:nvPr/>
        </p:nvSpPr>
        <p:spPr>
          <a:xfrm>
            <a:off x="6948488" y="1628775"/>
            <a:ext cx="719137" cy="720725"/>
          </a:xfrm>
          <a:prstGeom prst="ellipse">
            <a:avLst/>
          </a:prstGeom>
          <a:solidFill>
            <a:schemeClr val="bg1">
              <a:lumMod val="5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Овал 6"/>
          <p:cNvSpPr/>
          <p:nvPr/>
        </p:nvSpPr>
        <p:spPr>
          <a:xfrm>
            <a:off x="6948488" y="2565400"/>
            <a:ext cx="719137" cy="719138"/>
          </a:xfrm>
          <a:prstGeom prst="ellipse">
            <a:avLst/>
          </a:prstGeom>
          <a:solidFill>
            <a:schemeClr val="bg1">
              <a:lumMod val="5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Овал 7"/>
          <p:cNvSpPr/>
          <p:nvPr/>
        </p:nvSpPr>
        <p:spPr>
          <a:xfrm>
            <a:off x="6948488" y="765175"/>
            <a:ext cx="719137" cy="719138"/>
          </a:xfrm>
          <a:prstGeom prst="ellipse">
            <a:avLst/>
          </a:prstGeom>
          <a:solidFill>
            <a:schemeClr val="bg1">
              <a:lumMod val="5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0" name="Рисунок 3" descr="Тачки Прозр 2.png"/>
          <p:cNvPicPr>
            <a:picLocks noChangeAspect="1"/>
          </p:cNvPicPr>
          <p:nvPr/>
        </p:nvPicPr>
        <p:blipFill>
          <a:blip r:embed="rId4"/>
          <a:srcRect/>
          <a:stretch>
            <a:fillRect/>
          </a:stretch>
        </p:blipFill>
        <p:spPr bwMode="auto">
          <a:xfrm>
            <a:off x="468313" y="692150"/>
            <a:ext cx="3382962" cy="2089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1" nodeType="afterEffect">
                                  <p:stCondLst>
                                    <p:cond delay="300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1" nodeType="afterEffect">
                                  <p:stCondLst>
                                    <p:cond delay="300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49" presetClass="path" presetSubtype="0" accel="50000" decel="50000" fill="hold" nodeType="withEffect">
                                  <p:stCondLst>
                                    <p:cond delay="0"/>
                                  </p:stCondLst>
                                  <p:childTnLst>
                                    <p:animMotion origin="layout" path="M -1.66667E-6 3.33333E-6 L 0.48038 0.45162 " pathEditMode="relative" rAng="0" ptsTypes="AA">
                                      <p:cBhvr>
                                        <p:cTn id="24" dur="2000" fill="hold"/>
                                        <p:tgtEl>
                                          <p:spTgt spid="10"/>
                                        </p:tgtEl>
                                        <p:attrNameLst>
                                          <p:attrName>ppt_x</p:attrName>
                                          <p:attrName>ppt_y</p:attrName>
                                        </p:attrNameLst>
                                      </p:cBhvr>
                                      <p:rCtr x="240" y="226"/>
                                    </p:animMotion>
                                  </p:childTnLst>
                                </p:cTn>
                              </p:par>
                            </p:childTnLst>
                          </p:cTn>
                        </p:par>
                        <p:par>
                          <p:cTn id="25" fill="hold">
                            <p:stCondLst>
                              <p:cond delay="2000"/>
                            </p:stCondLst>
                            <p:childTnLst>
                              <p:par>
                                <p:cTn id="26" presetID="1" presetClass="entr" presetSubtype="0" fill="hold" grpId="1" nodeType="afterEffect">
                                  <p:stCondLst>
                                    <p:cond delay="300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6" grpId="0" animBg="1"/>
      <p:bldP spid="6" grpId="1" animBg="1"/>
      <p:bldP spid="7" grpId="0" animBg="1"/>
      <p:bldP spid="7" grpId="1" animBg="1"/>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6011863" y="379413"/>
            <a:ext cx="2595562" cy="3049587"/>
          </a:xfrm>
          <a:prstGeom prst="rect">
            <a:avLst/>
          </a:prstGeom>
          <a:noFill/>
          <a:ln w="9525">
            <a:noFill/>
            <a:miter lim="800000"/>
            <a:headEnd/>
            <a:tailEnd/>
          </a:ln>
        </p:spPr>
      </p:pic>
      <p:sp>
        <p:nvSpPr>
          <p:cNvPr id="6" name="Овал 5"/>
          <p:cNvSpPr/>
          <p:nvPr/>
        </p:nvSpPr>
        <p:spPr>
          <a:xfrm>
            <a:off x="6948488" y="1628775"/>
            <a:ext cx="719137" cy="720725"/>
          </a:xfrm>
          <a:prstGeom prst="ellipse">
            <a:avLst/>
          </a:prstGeom>
          <a:solidFill>
            <a:schemeClr val="bg1">
              <a:lumMod val="5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Овал 6"/>
          <p:cNvSpPr/>
          <p:nvPr/>
        </p:nvSpPr>
        <p:spPr>
          <a:xfrm>
            <a:off x="6948488" y="2565400"/>
            <a:ext cx="719137" cy="719138"/>
          </a:xfrm>
          <a:prstGeom prst="ellipse">
            <a:avLst/>
          </a:prstGeom>
          <a:solidFill>
            <a:schemeClr val="bg1">
              <a:lumMod val="5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Овал 7"/>
          <p:cNvSpPr/>
          <p:nvPr/>
        </p:nvSpPr>
        <p:spPr>
          <a:xfrm>
            <a:off x="6948488" y="765175"/>
            <a:ext cx="719137" cy="719138"/>
          </a:xfrm>
          <a:prstGeom prst="ellipse">
            <a:avLst/>
          </a:prstGeom>
          <a:solidFill>
            <a:schemeClr val="bg1">
              <a:lumMod val="5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9" name="Рисунок 4" descr="Тачки Прозр 2.png"/>
          <p:cNvPicPr>
            <a:picLocks noChangeAspect="1"/>
          </p:cNvPicPr>
          <p:nvPr/>
        </p:nvPicPr>
        <p:blipFill>
          <a:blip r:embed="rId4"/>
          <a:srcRect/>
          <a:stretch>
            <a:fillRect/>
          </a:stretch>
        </p:blipFill>
        <p:spPr bwMode="auto">
          <a:xfrm>
            <a:off x="611188" y="692150"/>
            <a:ext cx="2987675" cy="2493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1" nodeType="afterEffect">
                                  <p:stCondLst>
                                    <p:cond delay="300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1" nodeType="afterEffect">
                                  <p:stCondLst>
                                    <p:cond delay="300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49" presetClass="path" presetSubtype="0" accel="50000" decel="50000" fill="hold" nodeType="withEffect">
                                  <p:stCondLst>
                                    <p:cond delay="0"/>
                                  </p:stCondLst>
                                  <p:childTnLst>
                                    <p:animMotion origin="layout" path="M -2.77778E-6 -1.11111E-6 L 0.46459 0.48287 " pathEditMode="relative" rAng="0" ptsTypes="AA">
                                      <p:cBhvr>
                                        <p:cTn id="24" dur="2000" fill="hold"/>
                                        <p:tgtEl>
                                          <p:spTgt spid="9"/>
                                        </p:tgtEl>
                                        <p:attrNameLst>
                                          <p:attrName>ppt_x</p:attrName>
                                          <p:attrName>ppt_y</p:attrName>
                                        </p:attrNameLst>
                                      </p:cBhvr>
                                      <p:rCtr x="232" y="241"/>
                                    </p:animMotion>
                                  </p:childTnLst>
                                </p:cTn>
                              </p:par>
                            </p:childTnLst>
                          </p:cTn>
                        </p:par>
                        <p:par>
                          <p:cTn id="25" fill="hold">
                            <p:stCondLst>
                              <p:cond delay="2000"/>
                            </p:stCondLst>
                            <p:childTnLst>
                              <p:par>
                                <p:cTn id="26" presetID="1" presetClass="entr" presetSubtype="0" fill="hold" grpId="1" nodeType="afterEffect">
                                  <p:stCondLst>
                                    <p:cond delay="300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6" grpId="0" animBg="1"/>
      <p:bldP spid="6" grpId="1" animBg="1"/>
      <p:bldP spid="7" grpId="0" animBg="1"/>
      <p:bldP spid="7" grpId="1" animBg="1"/>
      <p:bldP spid="8" grpId="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6011863" y="379413"/>
            <a:ext cx="2595562" cy="3049587"/>
          </a:xfrm>
          <a:prstGeom prst="rect">
            <a:avLst/>
          </a:prstGeom>
          <a:noFill/>
          <a:ln w="9525">
            <a:noFill/>
            <a:miter lim="800000"/>
            <a:headEnd/>
            <a:tailEnd/>
          </a:ln>
        </p:spPr>
      </p:pic>
      <p:sp>
        <p:nvSpPr>
          <p:cNvPr id="6" name="Овал 5"/>
          <p:cNvSpPr/>
          <p:nvPr/>
        </p:nvSpPr>
        <p:spPr>
          <a:xfrm>
            <a:off x="6948488" y="1628775"/>
            <a:ext cx="719137" cy="720725"/>
          </a:xfrm>
          <a:prstGeom prst="ellipse">
            <a:avLst/>
          </a:prstGeom>
          <a:solidFill>
            <a:schemeClr val="bg1">
              <a:lumMod val="5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Овал 6"/>
          <p:cNvSpPr/>
          <p:nvPr/>
        </p:nvSpPr>
        <p:spPr>
          <a:xfrm>
            <a:off x="6948488" y="2565400"/>
            <a:ext cx="719137" cy="719138"/>
          </a:xfrm>
          <a:prstGeom prst="ellipse">
            <a:avLst/>
          </a:prstGeom>
          <a:solidFill>
            <a:schemeClr val="bg1">
              <a:lumMod val="5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Овал 7"/>
          <p:cNvSpPr/>
          <p:nvPr/>
        </p:nvSpPr>
        <p:spPr>
          <a:xfrm>
            <a:off x="6948488" y="765175"/>
            <a:ext cx="719137" cy="719138"/>
          </a:xfrm>
          <a:prstGeom prst="ellipse">
            <a:avLst/>
          </a:prstGeom>
          <a:solidFill>
            <a:schemeClr val="bg1">
              <a:lumMod val="5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9" name="Рисунок 2" descr="Тачки Прозр.png"/>
          <p:cNvPicPr>
            <a:picLocks noChangeAspect="1"/>
          </p:cNvPicPr>
          <p:nvPr/>
        </p:nvPicPr>
        <p:blipFill>
          <a:blip r:embed="rId4"/>
          <a:srcRect/>
          <a:stretch>
            <a:fillRect/>
          </a:stretch>
        </p:blipFill>
        <p:spPr bwMode="auto">
          <a:xfrm>
            <a:off x="684213" y="3284538"/>
            <a:ext cx="2781300" cy="1368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1" nodeType="afterEffect">
                                  <p:stCondLst>
                                    <p:cond delay="300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1" nodeType="afterEffect">
                                  <p:stCondLst>
                                    <p:cond delay="300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49" presetClass="path" presetSubtype="0" accel="50000" decel="50000" fill="hold" nodeType="withEffect">
                                  <p:stCondLst>
                                    <p:cond delay="0"/>
                                  </p:stCondLst>
                                  <p:childTnLst>
                                    <p:animMotion origin="layout" path="M 2.77778E-7 -3.7037E-6 L 0.54878 0.17338 " pathEditMode="relative" rAng="0" ptsTypes="AA">
                                      <p:cBhvr>
                                        <p:cTn id="24" dur="2000" fill="hold"/>
                                        <p:tgtEl>
                                          <p:spTgt spid="9"/>
                                        </p:tgtEl>
                                        <p:attrNameLst>
                                          <p:attrName>ppt_x</p:attrName>
                                          <p:attrName>ppt_y</p:attrName>
                                        </p:attrNameLst>
                                      </p:cBhvr>
                                      <p:rCtr x="274" y="87"/>
                                    </p:animMotion>
                                  </p:childTnLst>
                                </p:cTn>
                              </p:par>
                            </p:childTnLst>
                          </p:cTn>
                        </p:par>
                        <p:par>
                          <p:cTn id="25" fill="hold">
                            <p:stCondLst>
                              <p:cond delay="2000"/>
                            </p:stCondLst>
                            <p:childTnLst>
                              <p:par>
                                <p:cTn id="26" presetID="1" presetClass="entr" presetSubtype="0" fill="hold" grpId="1" nodeType="afterEffect">
                                  <p:stCondLst>
                                    <p:cond delay="300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6" grpId="0" animBg="1"/>
      <p:bldP spid="6" grpId="1" animBg="1"/>
      <p:bldP spid="7" grpId="0" animBg="1"/>
      <p:bldP spid="7" grpId="1" animBg="1"/>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6011863" y="379413"/>
            <a:ext cx="2595562" cy="3049587"/>
          </a:xfrm>
          <a:prstGeom prst="rect">
            <a:avLst/>
          </a:prstGeom>
          <a:noFill/>
          <a:ln w="9525">
            <a:noFill/>
            <a:miter lim="800000"/>
            <a:headEnd/>
            <a:tailEnd/>
          </a:ln>
        </p:spPr>
      </p:pic>
      <p:sp>
        <p:nvSpPr>
          <p:cNvPr id="6" name="Овал 5"/>
          <p:cNvSpPr/>
          <p:nvPr/>
        </p:nvSpPr>
        <p:spPr>
          <a:xfrm>
            <a:off x="6948488" y="1628775"/>
            <a:ext cx="719137" cy="720725"/>
          </a:xfrm>
          <a:prstGeom prst="ellipse">
            <a:avLst/>
          </a:prstGeom>
          <a:solidFill>
            <a:schemeClr val="bg1">
              <a:lumMod val="5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Овал 6"/>
          <p:cNvSpPr/>
          <p:nvPr/>
        </p:nvSpPr>
        <p:spPr>
          <a:xfrm>
            <a:off x="6948488" y="2565400"/>
            <a:ext cx="719137" cy="719138"/>
          </a:xfrm>
          <a:prstGeom prst="ellipse">
            <a:avLst/>
          </a:prstGeom>
          <a:solidFill>
            <a:schemeClr val="bg1">
              <a:lumMod val="5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Овал 7"/>
          <p:cNvSpPr/>
          <p:nvPr/>
        </p:nvSpPr>
        <p:spPr>
          <a:xfrm>
            <a:off x="6948488" y="765175"/>
            <a:ext cx="719137" cy="719138"/>
          </a:xfrm>
          <a:prstGeom prst="ellipse">
            <a:avLst/>
          </a:prstGeom>
          <a:solidFill>
            <a:schemeClr val="bg1">
              <a:lumMod val="5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0" name="Рисунок 2" descr="Тачки Прозр.png"/>
          <p:cNvPicPr>
            <a:picLocks noChangeAspect="1"/>
          </p:cNvPicPr>
          <p:nvPr/>
        </p:nvPicPr>
        <p:blipFill>
          <a:blip r:embed="rId4"/>
          <a:srcRect/>
          <a:stretch>
            <a:fillRect/>
          </a:stretch>
        </p:blipFill>
        <p:spPr bwMode="auto">
          <a:xfrm>
            <a:off x="539750" y="2276475"/>
            <a:ext cx="2808288" cy="1944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1" nodeType="afterEffect">
                                  <p:stCondLst>
                                    <p:cond delay="300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1" nodeType="afterEffect">
                                  <p:stCondLst>
                                    <p:cond delay="300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49" presetClass="path" presetSubtype="0" accel="50000" decel="50000" fill="hold" nodeType="withEffect">
                                  <p:stCondLst>
                                    <p:cond delay="0"/>
                                  </p:stCondLst>
                                  <p:childTnLst>
                                    <p:animMotion origin="layout" path="M -1.66667E-6 -3.7037E-6 L 0.48038 0.27315 " pathEditMode="relative" rAng="0" ptsTypes="AA">
                                      <p:cBhvr>
                                        <p:cTn id="24" dur="2000" fill="hold"/>
                                        <p:tgtEl>
                                          <p:spTgt spid="10"/>
                                        </p:tgtEl>
                                        <p:attrNameLst>
                                          <p:attrName>ppt_x</p:attrName>
                                          <p:attrName>ppt_y</p:attrName>
                                        </p:attrNameLst>
                                      </p:cBhvr>
                                      <p:rCtr x="240" y="137"/>
                                    </p:animMotion>
                                  </p:childTnLst>
                                </p:cTn>
                              </p:par>
                            </p:childTnLst>
                          </p:cTn>
                        </p:par>
                        <p:par>
                          <p:cTn id="25" fill="hold">
                            <p:stCondLst>
                              <p:cond delay="2000"/>
                            </p:stCondLst>
                            <p:childTnLst>
                              <p:par>
                                <p:cTn id="26" presetID="1" presetClass="entr" presetSubtype="0" fill="hold" grpId="1" nodeType="afterEffect">
                                  <p:stCondLst>
                                    <p:cond delay="300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6" grpId="0" animBg="1"/>
      <p:bldP spid="6" grpId="1" animBg="1"/>
      <p:bldP spid="7" grpId="0" animBg="1"/>
      <p:bldP spid="7" grpId="1" animBg="1"/>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7803_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380288" y="188913"/>
            <a:ext cx="2376487" cy="1589087"/>
          </a:xfrm>
          <a:prstGeom prst="rect">
            <a:avLst/>
          </a:prstGeom>
          <a:noFill/>
          <a:ln w="9525">
            <a:noFill/>
            <a:miter lim="800000"/>
            <a:headEnd/>
            <a:tailEnd/>
          </a:ln>
        </p:spPr>
      </p:pic>
      <p:pic>
        <p:nvPicPr>
          <p:cNvPr id="5127" name="Picture 7" descr="motor_max_250_0025"/>
          <p:cNvPicPr>
            <a:picLocks noChangeAspect="1" noChangeArrowheads="1"/>
          </p:cNvPicPr>
          <p:nvPr/>
        </p:nvPicPr>
        <p:blipFill>
          <a:blip r:embed="rId5">
            <a:clrChange>
              <a:clrFrom>
                <a:srgbClr val="FFFFFF"/>
              </a:clrFrom>
              <a:clrTo>
                <a:srgbClr val="FFFFFF">
                  <a:alpha val="0"/>
                </a:srgbClr>
              </a:clrTo>
            </a:clrChange>
            <a:lum bright="-12000"/>
          </a:blip>
          <a:srcRect/>
          <a:stretch>
            <a:fillRect/>
          </a:stretch>
        </p:blipFill>
        <p:spPr bwMode="auto">
          <a:xfrm rot="376049">
            <a:off x="5148263" y="4508500"/>
            <a:ext cx="3810000" cy="1655763"/>
          </a:xfrm>
          <a:prstGeom prst="rect">
            <a:avLst/>
          </a:prstGeom>
          <a:noFill/>
          <a:ln w="9525">
            <a:noFill/>
            <a:miter lim="800000"/>
            <a:headEnd/>
            <a:tailEnd/>
          </a:ln>
        </p:spPr>
      </p:pic>
      <p:pic>
        <p:nvPicPr>
          <p:cNvPr id="5133" name="Picture 13" descr="ZP3199"/>
          <p:cNvPicPr>
            <a:picLocks noChangeAspect="1" noChangeArrowheads="1"/>
          </p:cNvPicPr>
          <p:nvPr/>
        </p:nvPicPr>
        <p:blipFill>
          <a:blip r:embed="rId6" cstate="screen">
            <a:clrChange>
              <a:clrFrom>
                <a:srgbClr val="FCFCFC"/>
              </a:clrFrom>
              <a:clrTo>
                <a:srgbClr val="FCFCFC">
                  <a:alpha val="0"/>
                </a:srgbClr>
              </a:clrTo>
            </a:clrChange>
          </a:blip>
          <a:srcRect/>
          <a:stretch>
            <a:fillRect/>
          </a:stretch>
        </p:blipFill>
        <p:spPr bwMode="auto">
          <a:xfrm>
            <a:off x="323850" y="260350"/>
            <a:ext cx="2665413" cy="1998663"/>
          </a:xfrm>
          <a:prstGeom prst="rect">
            <a:avLst/>
          </a:prstGeom>
          <a:noFill/>
          <a:ln w="9525">
            <a:noFill/>
            <a:miter lim="800000"/>
            <a:headEnd/>
            <a:tailEnd/>
          </a:ln>
        </p:spPr>
      </p:pic>
      <p:sp>
        <p:nvSpPr>
          <p:cNvPr id="5137" name="Rectangle 17"/>
          <p:cNvSpPr>
            <a:spLocks noChangeArrowheads="1"/>
          </p:cNvSpPr>
          <p:nvPr/>
        </p:nvSpPr>
        <p:spPr bwMode="auto">
          <a:xfrm>
            <a:off x="3779838" y="1268413"/>
            <a:ext cx="1152525" cy="3168650"/>
          </a:xfrm>
          <a:prstGeom prst="rect">
            <a:avLst/>
          </a:prstGeom>
          <a:solidFill>
            <a:srgbClr val="333333"/>
          </a:solidFill>
          <a:ln w="9525">
            <a:noFill/>
            <a:miter lim="800000"/>
            <a:headEnd/>
            <a:tailEnd/>
          </a:ln>
        </p:spPr>
        <p:txBody>
          <a:bodyPr wrap="none" anchor="ctr"/>
          <a:lstStyle/>
          <a:p>
            <a:endParaRPr lang="ru-RU">
              <a:latin typeface="Calibri" pitchFamily="34" charset="0"/>
            </a:endParaRPr>
          </a:p>
        </p:txBody>
      </p:sp>
      <p:sp>
        <p:nvSpPr>
          <p:cNvPr id="5138" name="Rectangle 18"/>
          <p:cNvSpPr>
            <a:spLocks noChangeArrowheads="1"/>
          </p:cNvSpPr>
          <p:nvPr/>
        </p:nvSpPr>
        <p:spPr bwMode="auto">
          <a:xfrm>
            <a:off x="4284663" y="4437063"/>
            <a:ext cx="142875" cy="504825"/>
          </a:xfrm>
          <a:prstGeom prst="rect">
            <a:avLst/>
          </a:prstGeom>
          <a:solidFill>
            <a:srgbClr val="333333"/>
          </a:solidFill>
          <a:ln w="9525">
            <a:noFill/>
            <a:miter lim="800000"/>
            <a:headEnd/>
            <a:tailEnd/>
          </a:ln>
        </p:spPr>
        <p:txBody>
          <a:bodyPr wrap="none" anchor="ctr"/>
          <a:lstStyle/>
          <a:p>
            <a:endParaRPr lang="ru-RU">
              <a:latin typeface="Calibri" pitchFamily="34" charset="0"/>
            </a:endParaRPr>
          </a:p>
        </p:txBody>
      </p:sp>
      <p:sp>
        <p:nvSpPr>
          <p:cNvPr id="5139" name="Oval 19"/>
          <p:cNvSpPr>
            <a:spLocks noChangeArrowheads="1"/>
          </p:cNvSpPr>
          <p:nvPr/>
        </p:nvSpPr>
        <p:spPr bwMode="auto">
          <a:xfrm>
            <a:off x="3851275" y="1341438"/>
            <a:ext cx="1008063" cy="1008062"/>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ru-RU">
              <a:latin typeface="Calibri" pitchFamily="34" charset="0"/>
            </a:endParaRPr>
          </a:p>
        </p:txBody>
      </p:sp>
      <p:sp>
        <p:nvSpPr>
          <p:cNvPr id="5140" name="Oval 20"/>
          <p:cNvSpPr>
            <a:spLocks noChangeArrowheads="1"/>
          </p:cNvSpPr>
          <p:nvPr/>
        </p:nvSpPr>
        <p:spPr bwMode="auto">
          <a:xfrm>
            <a:off x="3851275" y="2349500"/>
            <a:ext cx="1008063" cy="1008063"/>
          </a:xfrm>
          <a:prstGeom prst="ellipse">
            <a:avLst/>
          </a:prstGeom>
          <a:gradFill rotWithShape="1">
            <a:gsLst>
              <a:gs pos="0">
                <a:srgbClr val="FFFF00"/>
              </a:gs>
              <a:gs pos="100000">
                <a:srgbClr val="767600"/>
              </a:gs>
            </a:gsLst>
            <a:path path="shape">
              <a:fillToRect l="50000" t="50000" r="50000" b="50000"/>
            </a:path>
          </a:gradFill>
          <a:ln w="9525">
            <a:noFill/>
            <a:round/>
            <a:headEnd/>
            <a:tailEnd/>
          </a:ln>
        </p:spPr>
        <p:txBody>
          <a:bodyPr wrap="none" anchor="ctr"/>
          <a:lstStyle/>
          <a:p>
            <a:endParaRPr lang="ru-RU">
              <a:latin typeface="Calibri" pitchFamily="34" charset="0"/>
            </a:endParaRPr>
          </a:p>
        </p:txBody>
      </p:sp>
      <p:sp>
        <p:nvSpPr>
          <p:cNvPr id="5141" name="Oval 21"/>
          <p:cNvSpPr>
            <a:spLocks noChangeArrowheads="1"/>
          </p:cNvSpPr>
          <p:nvPr/>
        </p:nvSpPr>
        <p:spPr bwMode="auto">
          <a:xfrm>
            <a:off x="3851275" y="3357563"/>
            <a:ext cx="1008063" cy="1008062"/>
          </a:xfrm>
          <a:prstGeom prst="ellipse">
            <a:avLst/>
          </a:prstGeom>
          <a:gradFill rotWithShape="1">
            <a:gsLst>
              <a:gs pos="0">
                <a:srgbClr val="00FF00"/>
              </a:gs>
              <a:gs pos="100000">
                <a:srgbClr val="007600"/>
              </a:gs>
            </a:gsLst>
            <a:path path="shape">
              <a:fillToRect l="50000" t="50000" r="50000" b="50000"/>
            </a:path>
          </a:gradFill>
          <a:ln w="9525">
            <a:noFill/>
            <a:round/>
            <a:headEnd/>
            <a:tailEnd/>
          </a:ln>
        </p:spPr>
        <p:txBody>
          <a:bodyPr wrap="none" anchor="ctr"/>
          <a:lstStyle/>
          <a:p>
            <a:endParaRPr lang="ru-RU">
              <a:latin typeface="Calibri" pitchFamily="34" charset="0"/>
            </a:endParaRPr>
          </a:p>
        </p:txBody>
      </p:sp>
      <p:pic>
        <p:nvPicPr>
          <p:cNvPr id="5144" name="Picture 24">
            <a:hlinkClick r:id="" action="ppaction://media"/>
          </p:cNvPr>
          <p:cNvPicPr>
            <a:picLocks noRot="1" noChangeAspect="1" noChangeArrowheads="1"/>
          </p:cNvPicPr>
          <p:nvPr>
            <a:wavAudioFile r:embed="rId1" name="Автомобили.wav"/>
          </p:nvPr>
        </p:nvPicPr>
        <p:blipFill>
          <a:blip r:embed="rId7"/>
          <a:srcRect/>
          <a:stretch>
            <a:fillRect/>
          </a:stretch>
        </p:blipFill>
        <p:spPr bwMode="auto">
          <a:xfrm>
            <a:off x="8839200" y="6553200"/>
            <a:ext cx="304800" cy="304800"/>
          </a:xfrm>
          <a:prstGeom prst="rect">
            <a:avLst/>
          </a:prstGeom>
          <a:noFill/>
          <a:ln w="9525">
            <a:noFill/>
            <a:miter lim="800000"/>
            <a:headEnd/>
            <a:tailEnd/>
          </a:ln>
        </p:spPr>
      </p:pic>
      <p:sp>
        <p:nvSpPr>
          <p:cNvPr id="11275" name="TextBox 2"/>
          <p:cNvSpPr txBox="1">
            <a:spLocks noChangeArrowheads="1"/>
          </p:cNvSpPr>
          <p:nvPr/>
        </p:nvSpPr>
        <p:spPr bwMode="auto">
          <a:xfrm>
            <a:off x="1979613" y="188913"/>
            <a:ext cx="5832475" cy="1138237"/>
          </a:xfrm>
          <a:prstGeom prst="rect">
            <a:avLst/>
          </a:prstGeom>
          <a:noFill/>
          <a:ln w="9525">
            <a:noFill/>
            <a:miter lim="800000"/>
            <a:headEnd/>
            <a:tailEnd/>
          </a:ln>
        </p:spPr>
        <p:txBody>
          <a:bodyPr>
            <a:spAutoFit/>
          </a:bodyPr>
          <a:lstStyle/>
          <a:p>
            <a:pPr algn="ctr"/>
            <a:r>
              <a:rPr lang="ru-RU" sz="4000" b="1">
                <a:latin typeface="Calibri" pitchFamily="34" charset="0"/>
              </a:rPr>
              <a:t>Зрительная гимнастика</a:t>
            </a:r>
            <a:endParaRPr lang="ru-RU" sz="1400" b="1">
              <a:latin typeface="Calibri" pitchFamily="34" charset="0"/>
            </a:endParaRPr>
          </a:p>
          <a:p>
            <a:endParaRPr lang="ru-RU" sz="2800">
              <a:solidFill>
                <a:schemeClr val="bg1"/>
              </a:solidFill>
              <a:latin typeface="Calibri" pitchFamily="34" charset="0"/>
            </a:endParaRPr>
          </a:p>
        </p:txBody>
      </p:sp>
      <p:pic>
        <p:nvPicPr>
          <p:cNvPr id="5135" name="Picture 15" descr="ZP3299"/>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0" y="3071810"/>
            <a:ext cx="2922588" cy="2427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144"/>
                                        </p:tgtEl>
                                      </p:cBhvr>
                                    </p:cmd>
                                  </p:childTnLst>
                                </p:cTn>
                              </p:par>
                              <p:par>
                                <p:cTn id="7" presetID="10" presetClass="entr" presetSubtype="0" fill="hold" nodeType="withEffect">
                                  <p:stCondLst>
                                    <p:cond delay="0"/>
                                  </p:stCondLst>
                                  <p:childTnLst>
                                    <p:set>
                                      <p:cBhvr>
                                        <p:cTn id="8" dur="1" fill="hold">
                                          <p:stCondLst>
                                            <p:cond delay="0"/>
                                          </p:stCondLst>
                                        </p:cTn>
                                        <p:tgtEl>
                                          <p:spTgt spid="5133"/>
                                        </p:tgtEl>
                                        <p:attrNameLst>
                                          <p:attrName>style.visibility</p:attrName>
                                        </p:attrNameLst>
                                      </p:cBhvr>
                                      <p:to>
                                        <p:strVal val="visible"/>
                                      </p:to>
                                    </p:set>
                                    <p:animEffect transition="in" filter="fade">
                                      <p:cBhvr>
                                        <p:cTn id="9" dur="1000"/>
                                        <p:tgtEl>
                                          <p:spTgt spid="5133"/>
                                        </p:tgtEl>
                                      </p:cBhvr>
                                    </p:animEffect>
                                  </p:childTnLst>
                                </p:cTn>
                              </p:par>
                              <p:par>
                                <p:cTn id="10" presetID="0" presetClass="path" presetSubtype="0" accel="50000" decel="50000" fill="hold" nodeType="withEffect">
                                  <p:stCondLst>
                                    <p:cond delay="0"/>
                                  </p:stCondLst>
                                  <p:childTnLst>
                                    <p:animMotion origin="layout" path="M -3.61111E-6 4.07407E-6 L 1.09462 0.66157 " pathEditMode="relative" ptsTypes="AA">
                                      <p:cBhvr>
                                        <p:cTn id="11" dur="5000" fill="hold"/>
                                        <p:tgtEl>
                                          <p:spTgt spid="5133"/>
                                        </p:tgtEl>
                                        <p:attrNameLst>
                                          <p:attrName>ppt_x</p:attrName>
                                          <p:attrName>ppt_y</p:attrName>
                                        </p:attrNameLst>
                                      </p:cBhvr>
                                    </p:animMotion>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5127"/>
                                        </p:tgtEl>
                                        <p:attrNameLst>
                                          <p:attrName>style.visibility</p:attrName>
                                        </p:attrNameLst>
                                      </p:cBhvr>
                                      <p:to>
                                        <p:strVal val="visible"/>
                                      </p:to>
                                    </p:set>
                                    <p:animEffect transition="in" filter="fade">
                                      <p:cBhvr>
                                        <p:cTn id="15" dur="1000"/>
                                        <p:tgtEl>
                                          <p:spTgt spid="5127"/>
                                        </p:tgtEl>
                                      </p:cBhvr>
                                    </p:animEffect>
                                  </p:childTnLst>
                                </p:cTn>
                              </p:par>
                              <p:par>
                                <p:cTn id="16" presetID="0" presetClass="path" presetSubtype="0" accel="50000" decel="50000" fill="hold" nodeType="withEffect">
                                  <p:stCondLst>
                                    <p:cond delay="0"/>
                                  </p:stCondLst>
                                  <p:childTnLst>
                                    <p:animMotion origin="layout" path="M 0.25625 0.06852 L -1.00364 0.0581 " pathEditMode="relative" ptsTypes="AA">
                                      <p:cBhvr>
                                        <p:cTn id="17" dur="3000" fill="hold"/>
                                        <p:tgtEl>
                                          <p:spTgt spid="5127"/>
                                        </p:tgtEl>
                                        <p:attrNameLst>
                                          <p:attrName>ppt_x</p:attrName>
                                          <p:attrName>ppt_y</p:attrName>
                                        </p:attrNameLst>
                                      </p:cBhvr>
                                    </p:animMotion>
                                  </p:childTnLst>
                                </p:cTn>
                              </p:par>
                            </p:childTnLst>
                          </p:cTn>
                        </p:par>
                        <p:par>
                          <p:cTn id="18" fill="hold">
                            <p:stCondLst>
                              <p:cond delay="8000"/>
                            </p:stCondLst>
                            <p:childTnLst>
                              <p:par>
                                <p:cTn id="19" presetID="10" presetClass="entr" presetSubtype="0" fill="hold" nodeType="afterEffect">
                                  <p:stCondLst>
                                    <p:cond delay="0"/>
                                  </p:stCondLst>
                                  <p:childTnLst>
                                    <p:set>
                                      <p:cBhvr>
                                        <p:cTn id="20" dur="1" fill="hold">
                                          <p:stCondLst>
                                            <p:cond delay="0"/>
                                          </p:stCondLst>
                                        </p:cTn>
                                        <p:tgtEl>
                                          <p:spTgt spid="5123"/>
                                        </p:tgtEl>
                                        <p:attrNameLst>
                                          <p:attrName>style.visibility</p:attrName>
                                        </p:attrNameLst>
                                      </p:cBhvr>
                                      <p:to>
                                        <p:strVal val="visible"/>
                                      </p:to>
                                    </p:set>
                                    <p:animEffect transition="in" filter="fade">
                                      <p:cBhvr>
                                        <p:cTn id="21" dur="1000"/>
                                        <p:tgtEl>
                                          <p:spTgt spid="5123"/>
                                        </p:tgtEl>
                                      </p:cBhvr>
                                    </p:animEffect>
                                  </p:childTnLst>
                                </p:cTn>
                              </p:par>
                              <p:par>
                                <p:cTn id="22" presetID="0" presetClass="path" presetSubtype="0" accel="50000" decel="50000" fill="hold" nodeType="withEffect">
                                  <p:stCondLst>
                                    <p:cond delay="0"/>
                                  </p:stCondLst>
                                  <p:childTnLst>
                                    <p:animMotion origin="layout" path="M 0.21667 -0.02129 L -1.08264 0.26227 " pathEditMode="relative" ptsTypes="AA">
                                      <p:cBhvr>
                                        <p:cTn id="23" dur="5000" fill="hold"/>
                                        <p:tgtEl>
                                          <p:spTgt spid="5123"/>
                                        </p:tgtEl>
                                        <p:attrNameLst>
                                          <p:attrName>ppt_x</p:attrName>
                                          <p:attrName>ppt_y</p:attrName>
                                        </p:attrNameLst>
                                      </p:cBhvr>
                                    </p:animMotion>
                                  </p:childTnLst>
                                </p:cTn>
                              </p:par>
                            </p:childTnLst>
                          </p:cTn>
                        </p:par>
                        <p:par>
                          <p:cTn id="24" fill="hold">
                            <p:stCondLst>
                              <p:cond delay="13000"/>
                            </p:stCondLst>
                            <p:childTnLst>
                              <p:par>
                                <p:cTn id="25" presetID="10" presetClass="entr" presetSubtype="0" fill="hold" grpId="0" nodeType="afterEffect">
                                  <p:stCondLst>
                                    <p:cond delay="0"/>
                                  </p:stCondLst>
                                  <p:childTnLst>
                                    <p:set>
                                      <p:cBhvr>
                                        <p:cTn id="26" dur="1" fill="hold">
                                          <p:stCondLst>
                                            <p:cond delay="0"/>
                                          </p:stCondLst>
                                        </p:cTn>
                                        <p:tgtEl>
                                          <p:spTgt spid="5137"/>
                                        </p:tgtEl>
                                        <p:attrNameLst>
                                          <p:attrName>style.visibility</p:attrName>
                                        </p:attrNameLst>
                                      </p:cBhvr>
                                      <p:to>
                                        <p:strVal val="visible"/>
                                      </p:to>
                                    </p:set>
                                    <p:animEffect transition="in" filter="fade">
                                      <p:cBhvr>
                                        <p:cTn id="27" dur="1000"/>
                                        <p:tgtEl>
                                          <p:spTgt spid="513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138"/>
                                        </p:tgtEl>
                                        <p:attrNameLst>
                                          <p:attrName>style.visibility</p:attrName>
                                        </p:attrNameLst>
                                      </p:cBhvr>
                                      <p:to>
                                        <p:strVal val="visible"/>
                                      </p:to>
                                    </p:set>
                                    <p:animEffect transition="in" filter="fade">
                                      <p:cBhvr>
                                        <p:cTn id="30" dur="1000"/>
                                        <p:tgtEl>
                                          <p:spTgt spid="5138"/>
                                        </p:tgtEl>
                                      </p:cBhvr>
                                    </p:animEffect>
                                  </p:childTnLst>
                                </p:cTn>
                              </p:par>
                              <p:par>
                                <p:cTn id="31" presetID="10" presetClass="entr" presetSubtype="0" repeatCount="4000" fill="hold" grpId="0" nodeType="withEffect">
                                  <p:stCondLst>
                                    <p:cond delay="0"/>
                                  </p:stCondLst>
                                  <p:childTnLst>
                                    <p:set>
                                      <p:cBhvr>
                                        <p:cTn id="32" dur="1" fill="hold">
                                          <p:stCondLst>
                                            <p:cond delay="0"/>
                                          </p:stCondLst>
                                        </p:cTn>
                                        <p:tgtEl>
                                          <p:spTgt spid="5139"/>
                                        </p:tgtEl>
                                        <p:attrNameLst>
                                          <p:attrName>style.visibility</p:attrName>
                                        </p:attrNameLst>
                                      </p:cBhvr>
                                      <p:to>
                                        <p:strVal val="visible"/>
                                      </p:to>
                                    </p:set>
                                    <p:animEffect transition="in" filter="fade">
                                      <p:cBhvr>
                                        <p:cTn id="33" dur="1000"/>
                                        <p:tgtEl>
                                          <p:spTgt spid="5139"/>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childTnLst>
                                </p:cTn>
                              </p:par>
                            </p:childTnLst>
                          </p:cTn>
                        </p:par>
                        <p:par>
                          <p:cTn id="37" fill="hold">
                            <p:stCondLst>
                              <p:cond delay="17000"/>
                            </p:stCondLst>
                            <p:childTnLst>
                              <p:par>
                                <p:cTn id="38" presetID="24" presetClass="emph" presetSubtype="0" fill="hold" grpId="2" nodeType="afterEffect">
                                  <p:stCondLst>
                                    <p:cond delay="0"/>
                                  </p:stCondLst>
                                  <p:childTnLst>
                                    <p:animClr clrSpc="hsl" dir="cw">
                                      <p:cBhvr override="childStyle">
                                        <p:cTn id="39" dur="500" fill="hold"/>
                                        <p:tgtEl>
                                          <p:spTgt spid="5139"/>
                                        </p:tgtEl>
                                        <p:attrNameLst>
                                          <p:attrName>style.color</p:attrName>
                                        </p:attrNameLst>
                                      </p:cBhvr>
                                      <p:by>
                                        <p:hsl h="0" s="-12549" l="-25098"/>
                                      </p:by>
                                    </p:animClr>
                                    <p:animClr clrSpc="hsl" dir="cw">
                                      <p:cBhvr>
                                        <p:cTn id="40" dur="500" fill="hold"/>
                                        <p:tgtEl>
                                          <p:spTgt spid="5139"/>
                                        </p:tgtEl>
                                        <p:attrNameLst>
                                          <p:attrName>fillcolor</p:attrName>
                                        </p:attrNameLst>
                                      </p:cBhvr>
                                      <p:by>
                                        <p:hsl h="0" s="-12549" l="-25098"/>
                                      </p:by>
                                    </p:animClr>
                                    <p:animClr clrSpc="hsl" dir="cw">
                                      <p:cBhvr>
                                        <p:cTn id="41" dur="500" fill="hold"/>
                                        <p:tgtEl>
                                          <p:spTgt spid="5139"/>
                                        </p:tgtEl>
                                        <p:attrNameLst>
                                          <p:attrName>stroke.color</p:attrName>
                                        </p:attrNameLst>
                                      </p:cBhvr>
                                      <p:by>
                                        <p:hsl h="0" s="-12549" l="-25098"/>
                                      </p:by>
                                    </p:animClr>
                                    <p:set>
                                      <p:cBhvr>
                                        <p:cTn id="42" dur="500" fill="hold"/>
                                        <p:tgtEl>
                                          <p:spTgt spid="5139"/>
                                        </p:tgtEl>
                                        <p:attrNameLst>
                                          <p:attrName>fill.type</p:attrName>
                                        </p:attrNameLst>
                                      </p:cBhvr>
                                      <p:to>
                                        <p:strVal val="solid"/>
                                      </p:to>
                                    </p:set>
                                  </p:childTnLst>
                                </p:cTn>
                              </p:par>
                            </p:childTnLst>
                          </p:cTn>
                        </p:par>
                        <p:par>
                          <p:cTn id="43" fill="hold">
                            <p:stCondLst>
                              <p:cond delay="17500"/>
                            </p:stCondLst>
                            <p:childTnLst>
                              <p:par>
                                <p:cTn id="44" presetID="10" presetClass="entr" presetSubtype="0" fill="hold" grpId="0" nodeType="afterEffect">
                                  <p:stCondLst>
                                    <p:cond delay="0"/>
                                  </p:stCondLst>
                                  <p:childTnLst>
                                    <p:set>
                                      <p:cBhvr>
                                        <p:cTn id="45" dur="1" fill="hold">
                                          <p:stCondLst>
                                            <p:cond delay="0"/>
                                          </p:stCondLst>
                                        </p:cTn>
                                        <p:tgtEl>
                                          <p:spTgt spid="5140"/>
                                        </p:tgtEl>
                                        <p:attrNameLst>
                                          <p:attrName>style.visibility</p:attrName>
                                        </p:attrNameLst>
                                      </p:cBhvr>
                                      <p:to>
                                        <p:strVal val="visible"/>
                                      </p:to>
                                    </p:set>
                                    <p:animEffect transition="in" filter="fade">
                                      <p:cBhvr>
                                        <p:cTn id="46" dur="1000"/>
                                        <p:tgtEl>
                                          <p:spTgt spid="5140"/>
                                        </p:tgtEl>
                                      </p:cBhvr>
                                    </p:animEffect>
                                  </p:childTnLst>
                                </p:cTn>
                              </p:par>
                              <p:par>
                                <p:cTn id="47" presetID="10" presetClass="entr" presetSubtype="0" repeatCount="3000" fill="hold" grpId="1" nodeType="withEffect">
                                  <p:stCondLst>
                                    <p:cond delay="0"/>
                                  </p:stCondLst>
                                  <p:childTnLst>
                                    <p:set>
                                      <p:cBhvr>
                                        <p:cTn id="48" dur="1" fill="hold">
                                          <p:stCondLst>
                                            <p:cond delay="0"/>
                                          </p:stCondLst>
                                        </p:cTn>
                                        <p:tgtEl>
                                          <p:spTgt spid="5140"/>
                                        </p:tgtEl>
                                        <p:attrNameLst>
                                          <p:attrName>style.visibility</p:attrName>
                                        </p:attrNameLst>
                                      </p:cBhvr>
                                      <p:to>
                                        <p:strVal val="visible"/>
                                      </p:to>
                                    </p:set>
                                    <p:animEffect transition="in" filter="fade">
                                      <p:cBhvr>
                                        <p:cTn id="49" dur="1000"/>
                                        <p:tgtEl>
                                          <p:spTgt spid="5140"/>
                                        </p:tgtEl>
                                      </p:cBhvr>
                                    </p:animEffect>
                                  </p:childTnLst>
                                </p:cTn>
                              </p:par>
                            </p:childTnLst>
                          </p:cTn>
                        </p:par>
                        <p:par>
                          <p:cTn id="50" fill="hold">
                            <p:stCondLst>
                              <p:cond delay="20500"/>
                            </p:stCondLst>
                            <p:childTnLst>
                              <p:par>
                                <p:cTn id="51" presetID="24" presetClass="emph" presetSubtype="0" fill="hold" grpId="2" nodeType="afterEffect">
                                  <p:stCondLst>
                                    <p:cond delay="0"/>
                                  </p:stCondLst>
                                  <p:childTnLst>
                                    <p:animClr clrSpc="hsl" dir="cw">
                                      <p:cBhvr override="childStyle">
                                        <p:cTn id="52" dur="500" fill="hold"/>
                                        <p:tgtEl>
                                          <p:spTgt spid="5140"/>
                                        </p:tgtEl>
                                        <p:attrNameLst>
                                          <p:attrName>style.color</p:attrName>
                                        </p:attrNameLst>
                                      </p:cBhvr>
                                      <p:by>
                                        <p:hsl h="0" s="-12549" l="-25098"/>
                                      </p:by>
                                    </p:animClr>
                                    <p:animClr clrSpc="hsl" dir="cw">
                                      <p:cBhvr>
                                        <p:cTn id="53" dur="500" fill="hold"/>
                                        <p:tgtEl>
                                          <p:spTgt spid="5140"/>
                                        </p:tgtEl>
                                        <p:attrNameLst>
                                          <p:attrName>fillcolor</p:attrName>
                                        </p:attrNameLst>
                                      </p:cBhvr>
                                      <p:by>
                                        <p:hsl h="0" s="-12549" l="-25098"/>
                                      </p:by>
                                    </p:animClr>
                                    <p:animClr clrSpc="hsl" dir="cw">
                                      <p:cBhvr>
                                        <p:cTn id="54" dur="500" fill="hold"/>
                                        <p:tgtEl>
                                          <p:spTgt spid="5140"/>
                                        </p:tgtEl>
                                        <p:attrNameLst>
                                          <p:attrName>stroke.color</p:attrName>
                                        </p:attrNameLst>
                                      </p:cBhvr>
                                      <p:by>
                                        <p:hsl h="0" s="-12549" l="-25098"/>
                                      </p:by>
                                    </p:animClr>
                                    <p:set>
                                      <p:cBhvr>
                                        <p:cTn id="55" dur="500" fill="hold"/>
                                        <p:tgtEl>
                                          <p:spTgt spid="5140"/>
                                        </p:tgtEl>
                                        <p:attrNameLst>
                                          <p:attrName>fill.type</p:attrName>
                                        </p:attrNameLst>
                                      </p:cBhvr>
                                      <p:to>
                                        <p:strVal val="solid"/>
                                      </p:to>
                                    </p:set>
                                  </p:childTnLst>
                                </p:cTn>
                              </p:par>
                            </p:childTnLst>
                          </p:cTn>
                        </p:par>
                        <p:par>
                          <p:cTn id="56" fill="hold">
                            <p:stCondLst>
                              <p:cond delay="21000"/>
                            </p:stCondLst>
                            <p:childTnLst>
                              <p:par>
                                <p:cTn id="57" presetID="10" presetClass="entr" presetSubtype="0" repeatCount="3000" fill="hold" grpId="0" nodeType="afterEffect">
                                  <p:stCondLst>
                                    <p:cond delay="0"/>
                                  </p:stCondLst>
                                  <p:childTnLst>
                                    <p:set>
                                      <p:cBhvr>
                                        <p:cTn id="58" dur="1" fill="hold">
                                          <p:stCondLst>
                                            <p:cond delay="0"/>
                                          </p:stCondLst>
                                        </p:cTn>
                                        <p:tgtEl>
                                          <p:spTgt spid="5141"/>
                                        </p:tgtEl>
                                        <p:attrNameLst>
                                          <p:attrName>style.visibility</p:attrName>
                                        </p:attrNameLst>
                                      </p:cBhvr>
                                      <p:to>
                                        <p:strVal val="visible"/>
                                      </p:to>
                                    </p:set>
                                    <p:animEffect transition="in" filter="fade">
                                      <p:cBhvr>
                                        <p:cTn id="59" dur="1000"/>
                                        <p:tgtEl>
                                          <p:spTgt spid="5141"/>
                                        </p:tgtEl>
                                      </p:cBhvr>
                                    </p:animEffect>
                                  </p:childTnLst>
                                </p:cTn>
                              </p:par>
                            </p:childTnLst>
                          </p:cTn>
                        </p:par>
                        <p:par>
                          <p:cTn id="60" fill="hold">
                            <p:stCondLst>
                              <p:cond delay="24000"/>
                            </p:stCondLst>
                            <p:childTnLst>
                              <p:par>
                                <p:cTn id="61" presetID="10" presetClass="entr" presetSubtype="0" fill="hold" nodeType="afterEffect">
                                  <p:stCondLst>
                                    <p:cond delay="0"/>
                                  </p:stCondLst>
                                  <p:childTnLst>
                                    <p:set>
                                      <p:cBhvr>
                                        <p:cTn id="62" dur="1" fill="hold">
                                          <p:stCondLst>
                                            <p:cond delay="0"/>
                                          </p:stCondLst>
                                        </p:cTn>
                                        <p:tgtEl>
                                          <p:spTgt spid="5135"/>
                                        </p:tgtEl>
                                        <p:attrNameLst>
                                          <p:attrName>style.visibility</p:attrName>
                                        </p:attrNameLst>
                                      </p:cBhvr>
                                      <p:to>
                                        <p:strVal val="visible"/>
                                      </p:to>
                                    </p:set>
                                    <p:animEffect transition="in" filter="fade">
                                      <p:cBhvr>
                                        <p:cTn id="63" dur="1000"/>
                                        <p:tgtEl>
                                          <p:spTgt spid="5135"/>
                                        </p:tgtEl>
                                      </p:cBhvr>
                                    </p:animEffect>
                                  </p:childTnLst>
                                </p:cTn>
                              </p:par>
                              <p:par>
                                <p:cTn id="64" presetID="0" presetClass="path" presetSubtype="0" accel="50000" decel="50000" fill="hold" nodeType="withEffect">
                                  <p:stCondLst>
                                    <p:cond delay="0"/>
                                  </p:stCondLst>
                                  <p:childTnLst>
                                    <p:animMotion origin="layout" path="M -0.21493 0.09629 L 1.30503 0.24329 " pathEditMode="relative" ptsTypes="AA">
                                      <p:cBhvr>
                                        <p:cTn id="65" dur="5000" fill="hold"/>
                                        <p:tgtEl>
                                          <p:spTgt spid="513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66" fill="hold" display="0">
                  <p:stCondLst>
                    <p:cond delay="indefinite"/>
                  </p:stCondLst>
                  <p:endCondLst>
                    <p:cond evt="onPrev" delay="0">
                      <p:tgtEl>
                        <p:sldTgt/>
                      </p:tgtEl>
                    </p:cond>
                    <p:cond evt="onStopAudio" delay="0">
                      <p:tgtEl>
                        <p:sldTgt/>
                      </p:tgtEl>
                    </p:cond>
                  </p:endCondLst>
                </p:cTn>
                <p:tgtEl>
                  <p:spTgt spid="5144"/>
                </p:tgtEl>
              </p:cMediaNode>
            </p:audio>
          </p:childTnLst>
        </p:cTn>
      </p:par>
    </p:tnLst>
    <p:bldLst>
      <p:bldP spid="5137" grpId="0" animBg="1"/>
      <p:bldP spid="5138" grpId="0" animBg="1"/>
      <p:bldP spid="5139" grpId="0" animBg="1"/>
      <p:bldP spid="5139" grpId="1" animBg="1"/>
      <p:bldP spid="5139" grpId="2" animBg="1"/>
      <p:bldP spid="5140" grpId="0" animBg="1"/>
      <p:bldP spid="5140" grpId="1" animBg="1"/>
      <p:bldP spid="5140" grpId="2" animBg="1"/>
      <p:bldP spid="5141" grpId="0" animBg="1"/>
    </p:bldLst>
  </p:timing>
</p:sld>
</file>

<file path=ppt/theme/theme1.xml><?xml version="1.0" encoding="utf-8"?>
<a:theme xmlns:a="http://schemas.openxmlformats.org/drawingml/2006/main" name="svetofor">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svetofor</Template>
  <TotalTime>10</TotalTime>
  <Words>76</Words>
  <Application>Microsoft Office PowerPoint</Application>
  <PresentationFormat>Экран (4:3)</PresentationFormat>
  <Paragraphs>5</Paragraphs>
  <Slides>9</Slides>
  <Notes>9</Notes>
  <HiddenSlides>0</HiddenSlides>
  <MMClips>1</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svetofor</vt:lpstr>
      <vt:lpstr>Подготовила:  учитель-логопед  Салтыкова Ю.Е.   </vt:lpstr>
      <vt:lpstr>Как играть?</vt:lpstr>
      <vt:lpstr>Слайд 3</vt:lpstr>
      <vt:lpstr>Слайд 4</vt:lpstr>
      <vt:lpstr>Слайд 5</vt:lpstr>
      <vt:lpstr>Слайд 6</vt:lpstr>
      <vt:lpstr>Слайд 7</vt:lpstr>
      <vt:lpstr>Слайд 8</vt:lpstr>
      <vt:lpstr>Слайд 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Подготовила:  учитель-логопед  Салтыкова Ю.Е.   </dc:title>
  <dc:creator>админ</dc:creator>
  <cp:lastModifiedBy>админ</cp:lastModifiedBy>
  <cp:revision>7</cp:revision>
  <dcterms:created xsi:type="dcterms:W3CDTF">2015-01-29T11:12:01Z</dcterms:created>
  <dcterms:modified xsi:type="dcterms:W3CDTF">2016-02-02T14:13:11Z</dcterms:modified>
</cp:coreProperties>
</file>