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A221-E59E-456C-8FAE-050C5FB4E4D6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F9AD29F-EEC4-435B-B248-1D0AA4C5B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A221-E59E-456C-8FAE-050C5FB4E4D6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D29F-EEC4-435B-B248-1D0AA4C5B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A221-E59E-456C-8FAE-050C5FB4E4D6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D29F-EEC4-435B-B248-1D0AA4C5B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A221-E59E-456C-8FAE-050C5FB4E4D6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F9AD29F-EEC4-435B-B248-1D0AA4C5B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A221-E59E-456C-8FAE-050C5FB4E4D6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D29F-EEC4-435B-B248-1D0AA4C5BF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A221-E59E-456C-8FAE-050C5FB4E4D6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D29F-EEC4-435B-B248-1D0AA4C5B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A221-E59E-456C-8FAE-050C5FB4E4D6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F9AD29F-EEC4-435B-B248-1D0AA4C5BF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A221-E59E-456C-8FAE-050C5FB4E4D6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D29F-EEC4-435B-B248-1D0AA4C5B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A221-E59E-456C-8FAE-050C5FB4E4D6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D29F-EEC4-435B-B248-1D0AA4C5B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A221-E59E-456C-8FAE-050C5FB4E4D6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D29F-EEC4-435B-B248-1D0AA4C5B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A221-E59E-456C-8FAE-050C5FB4E4D6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D29F-EEC4-435B-B248-1D0AA4C5BF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60A221-E59E-456C-8FAE-050C5FB4E4D6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F9AD29F-EEC4-435B-B248-1D0AA4C5BF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714488"/>
            <a:ext cx="8458200" cy="1222375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00B050"/>
                </a:solidFill>
              </a:rPr>
              <a:t>«домашние животные И ИХ ДЕТЕНЫШИ»</a:t>
            </a:r>
            <a:endParaRPr lang="ru-RU" sz="4400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ВОСПИТАТЕЛЬ: МОРОЗОВА Е.Н.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                        Игра «Один-много»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Цель игры:</a:t>
            </a:r>
            <a:r>
              <a:rPr lang="ru-RU" dirty="0" smtClean="0"/>
              <a:t> обучение детей правильно образовывать в речи существительные единственного и множественного числа;</a:t>
            </a:r>
          </a:p>
          <a:p>
            <a:r>
              <a:rPr lang="ru-RU" b="1" dirty="0" smtClean="0"/>
              <a:t>Ход игры:</a:t>
            </a:r>
            <a:r>
              <a:rPr lang="ru-RU" dirty="0" smtClean="0"/>
              <a:t> Воспитатель называет существительное в единственном числе, ребёнок должен назвать существительное во множественном числе.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                   Игра «Чей детеныш?»</a:t>
            </a:r>
          </a:p>
          <a:p>
            <a:r>
              <a:rPr lang="ru-RU" b="1" dirty="0" smtClean="0"/>
              <a:t>Цель игры: </a:t>
            </a:r>
            <a:r>
              <a:rPr lang="ru-RU" dirty="0" smtClean="0"/>
              <a:t>учить детей соотносить животных и их детенышей, развивать зрительное внимание, навыки самоконтроля.</a:t>
            </a:r>
          </a:p>
          <a:p>
            <a:r>
              <a:rPr lang="ru-RU" dirty="0" smtClean="0"/>
              <a:t>Ход игры: Воспитатель по очереди показывает детям картинки с изображением детенышей домашних животных и говорит, например: «Котенок— детеныш кошки. Чей это детеныш?». Дети отвечают хором.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08576" cy="3456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5924" y="1928802"/>
            <a:ext cx="4418075" cy="3313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544444"/>
            <a:ext cx="4418075" cy="3313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/>
              <a:t>       Физкультминутка «Корова»</a:t>
            </a:r>
          </a:p>
          <a:p>
            <a:pPr algn="ctr">
              <a:buNone/>
            </a:pP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 err="1" smtClean="0"/>
              <a:t>Му-му-му</a:t>
            </a:r>
            <a:r>
              <a:rPr lang="ru-RU" dirty="0" smtClean="0"/>
              <a:t>! — мычит корова. </a:t>
            </a:r>
          </a:p>
          <a:p>
            <a:endParaRPr lang="ru-RU" dirty="0" smtClean="0"/>
          </a:p>
          <a:p>
            <a:r>
              <a:rPr lang="ru-RU" dirty="0" smtClean="0"/>
              <a:t>Забодаю Катю с Вовой.</a:t>
            </a:r>
          </a:p>
          <a:p>
            <a:endParaRPr lang="ru-RU" dirty="0" smtClean="0"/>
          </a:p>
          <a:p>
            <a:r>
              <a:rPr lang="ru-RU" dirty="0" smtClean="0"/>
              <a:t>Вы не пьете молоко?</a:t>
            </a:r>
          </a:p>
          <a:p>
            <a:endParaRPr lang="ru-RU" dirty="0" smtClean="0"/>
          </a:p>
          <a:p>
            <a:r>
              <a:rPr lang="ru-RU" dirty="0" smtClean="0"/>
              <a:t>Убегайте далеко!»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i="1" dirty="0" smtClean="0"/>
          </a:p>
          <a:p>
            <a:r>
              <a:rPr lang="ru-RU" i="1" dirty="0" smtClean="0"/>
              <a:t>Идут по кругу, сделав «рога» из указательных пальцев.</a:t>
            </a:r>
            <a:endParaRPr lang="ru-RU" dirty="0" smtClean="0"/>
          </a:p>
          <a:p>
            <a:r>
              <a:rPr lang="ru-RU" i="1" dirty="0" smtClean="0"/>
              <a:t>Поворачиваются в круг, делают по два поворота вправо-влево.</a:t>
            </a:r>
            <a:endParaRPr lang="ru-RU" dirty="0" smtClean="0"/>
          </a:p>
          <a:p>
            <a:r>
              <a:rPr lang="ru-RU" i="1" dirty="0" smtClean="0"/>
              <a:t>Руки на пояс, делают сердитое лицо.</a:t>
            </a:r>
            <a:endParaRPr lang="ru-RU" dirty="0" smtClean="0"/>
          </a:p>
          <a:p>
            <a:r>
              <a:rPr lang="ru-RU" i="1" dirty="0" smtClean="0"/>
              <a:t>Разбегаются по группе.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006593"/>
            <a:ext cx="6203733" cy="4652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b="1" dirty="0" smtClean="0"/>
              <a:t>  Цели образовательной работы</a:t>
            </a:r>
            <a:r>
              <a:rPr lang="ru-RU" dirty="0" smtClean="0"/>
              <a:t>: расширять кругозор детей; формировать заботливое отношение к домашним животным и их детенышам, закрепить знания об их назначении и пользе для человека.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300" b="1" dirty="0" smtClean="0"/>
              <a:t>Игра «Кого не стало?»</a:t>
            </a:r>
            <a:endParaRPr lang="ru-RU" sz="3300" dirty="0" smtClean="0"/>
          </a:p>
          <a:p>
            <a:r>
              <a:rPr lang="ru-RU" u="sng" dirty="0" smtClean="0"/>
              <a:t>Цели: </a:t>
            </a:r>
            <a:r>
              <a:rPr lang="ru-RU" dirty="0" smtClean="0"/>
              <a:t>развивать зрительное внимание, зрительную память.</a:t>
            </a:r>
          </a:p>
          <a:p>
            <a:r>
              <a:rPr lang="ru-RU" u="sng" dirty="0" smtClean="0"/>
              <a:t>Ход   игры.</a:t>
            </a:r>
            <a:r>
              <a:rPr lang="ru-RU" dirty="0" smtClean="0"/>
              <a:t>  Воспитатель   раскладывает   перед   детьми   картинки   с изображением  животных,   просит   детей   запомнить картинки. Дети закрывают глаза, воспитатель убирает одну из картинок. Дети должны назвать, кого не стало.</a:t>
            </a:r>
          </a:p>
          <a:p>
            <a:r>
              <a:rPr lang="ru-RU" dirty="0" smtClean="0"/>
              <a:t>Вариантом   игры   может   быть   следующий:   воспитатель   меняет картинки местами, а дети называют, что изменилось.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00" y="115444"/>
            <a:ext cx="4608576" cy="3456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214686"/>
            <a:ext cx="4608576" cy="3456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1811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3600" b="1" dirty="0" smtClean="0"/>
              <a:t>Игра «Какое слово не подходит?»</a:t>
            </a:r>
            <a:endParaRPr lang="ru-RU" sz="3600" dirty="0" smtClean="0"/>
          </a:p>
          <a:p>
            <a:r>
              <a:rPr lang="ru-RU" u="sng" dirty="0" smtClean="0"/>
              <a:t>Цели:</a:t>
            </a:r>
            <a:r>
              <a:rPr lang="ru-RU" dirty="0" smtClean="0"/>
              <a:t>  развивать речевой слух, грамматический строй речи (умение подбирать однокоренные слова).</a:t>
            </a:r>
          </a:p>
          <a:p>
            <a:r>
              <a:rPr lang="ru-RU" u="sng" dirty="0" smtClean="0"/>
              <a:t>Ход   игры.</a:t>
            </a:r>
            <a:r>
              <a:rPr lang="ru-RU" dirty="0" smtClean="0"/>
              <a:t>  Воспитатель   предлагает  детям  прослушать   ряд   слов  и назвать, какое слово лишнее и почему.</a:t>
            </a:r>
          </a:p>
          <a:p>
            <a:r>
              <a:rPr lang="ru-RU" u="sng" dirty="0" smtClean="0"/>
              <a:t>Например:</a:t>
            </a:r>
            <a:endParaRPr lang="ru-RU" dirty="0" smtClean="0"/>
          </a:p>
          <a:p>
            <a:r>
              <a:rPr lang="ru-RU" dirty="0" smtClean="0"/>
              <a:t>Волк, волчий, волосы, волчонок.</a:t>
            </a:r>
          </a:p>
          <a:p>
            <a:r>
              <a:rPr lang="ru-RU" dirty="0" smtClean="0"/>
              <a:t>Лиса, лисий, лисята, лесной.</a:t>
            </a:r>
          </a:p>
          <a:p>
            <a:r>
              <a:rPr lang="ru-RU" dirty="0" smtClean="0"/>
              <a:t>Белка, белочка, белый, беличий.</a:t>
            </a:r>
          </a:p>
          <a:p>
            <a:r>
              <a:rPr lang="ru-RU" dirty="0" smtClean="0"/>
              <a:t>Медведь, медвежонок, медаль, медведица.</a:t>
            </a:r>
          </a:p>
          <a:p>
            <a:r>
              <a:rPr lang="ru-RU" dirty="0" smtClean="0"/>
              <a:t>Лось, лосиха, лосята, лосины.</a:t>
            </a:r>
          </a:p>
          <a:p>
            <a:r>
              <a:rPr lang="ru-RU" dirty="0" smtClean="0"/>
              <a:t>Затем детям предлагается самим подобрать однокоренные слова к данным.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2984"/>
            <a:ext cx="8686800" cy="5715016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3600" b="1" dirty="0" smtClean="0"/>
              <a:t>Игра «Хвосты»</a:t>
            </a:r>
          </a:p>
          <a:p>
            <a:r>
              <a:rPr lang="ru-RU" b="1" dirty="0" smtClean="0"/>
              <a:t>Цели</a:t>
            </a:r>
            <a:r>
              <a:rPr lang="ru-RU" u="sng" dirty="0" smtClean="0"/>
              <a:t>:</a:t>
            </a:r>
            <a:r>
              <a:rPr lang="ru-RU" dirty="0" smtClean="0"/>
              <a:t> развивать грамматический строй речи (образование притяжательных прилагательных), развивать слуховое внимание.</a:t>
            </a:r>
          </a:p>
          <a:p>
            <a:r>
              <a:rPr lang="ru-RU" b="1" dirty="0" smtClean="0"/>
              <a:t>Ход игры.</a:t>
            </a:r>
            <a:r>
              <a:rPr lang="ru-RU" dirty="0" smtClean="0"/>
              <a:t> Воспитатель рассказывает детям сказку.</a:t>
            </a:r>
          </a:p>
          <a:p>
            <a:r>
              <a:rPr lang="ru-RU" dirty="0" smtClean="0"/>
              <a:t>Однажды  проснулись  животные    и   не   нашли   у   себя хвостов.  Они решили,  что ночью ветер оторвал их  и разнёс по лесу.  Вот и пошли звери искать свои хвосты. Но хвосты спрятались и, чтобы найти их, надо уметь их правильно называть,  ответив на вопрос:  «Чей это хвост?»</a:t>
            </a:r>
          </a:p>
          <a:p>
            <a:r>
              <a:rPr lang="ru-RU" dirty="0" smtClean="0"/>
              <a:t>Вот  на  сосне  висит  серенький,  пушистенький   хвостик  кролика. Чей это хвост? (Кроличий).  Кролик нашел свой хвост.  А под дубом лежит   коричневый   хвост  коровы.  Чей   это   хвост?  (Коровий). Дадим корове ее хвост.  </a:t>
            </a:r>
          </a:p>
          <a:p>
            <a:r>
              <a:rPr lang="ru-RU" dirty="0" smtClean="0"/>
              <a:t>В чаще леса нашёлся хвост собаки.  Чей это хвост?  (Собачий). </a:t>
            </a:r>
          </a:p>
          <a:p>
            <a:r>
              <a:rPr lang="ru-RU" dirty="0" smtClean="0"/>
              <a:t> А вот во мху виднеется рыжий, пушистый хвост кошки . Чей это хвост? (Кошачий).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00" y="71414"/>
            <a:ext cx="4608576" cy="3456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5424" y="928670"/>
            <a:ext cx="4608576" cy="3456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589735"/>
            <a:ext cx="4357686" cy="326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ru-RU" b="1" dirty="0" smtClean="0"/>
              <a:t>Игра «Чья тень?»</a:t>
            </a:r>
            <a:endParaRPr lang="ru-RU" dirty="0" smtClean="0"/>
          </a:p>
          <a:p>
            <a:r>
              <a:rPr lang="ru-RU" b="1" dirty="0" smtClean="0"/>
              <a:t>Цели:</a:t>
            </a:r>
            <a:r>
              <a:rPr lang="ru-RU" dirty="0" smtClean="0"/>
              <a:t> учить находить заданные силуэты; закреплять знания детей о животных; развитие приемов зрительного наложения.</a:t>
            </a:r>
          </a:p>
          <a:p>
            <a:r>
              <a:rPr lang="ru-RU" dirty="0" smtClean="0"/>
              <a:t>Ход игры: Воспитатель раздает детям карточки с заданными силуэтами. Предлагает детям рассмотреть их. Затем показывает одну из карточек с изображением животного и называет его. Дети должны найти, среди имеющихся у них карточек, нужный силуэт. Если ребёнок правильно нашёл карточку, то он накладывает цветное изображение на тень.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08576" cy="3456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5924" y="1643050"/>
            <a:ext cx="4418075" cy="3313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t="21462" r="11644"/>
          <a:stretch>
            <a:fillRect/>
          </a:stretch>
        </p:blipFill>
        <p:spPr bwMode="auto">
          <a:xfrm>
            <a:off x="-1" y="3714752"/>
            <a:ext cx="4714877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72</TotalTime>
  <Words>100</Words>
  <Application>Microsoft Office PowerPoint</Application>
  <PresentationFormat>Экран (4:3)</PresentationFormat>
  <Paragraphs>50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«домашние животные И ИХ ДЕТЕНЫШИ»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«Дикие и домашние животные»</dc:title>
  <dc:creator>Наталья</dc:creator>
  <cp:lastModifiedBy>user1</cp:lastModifiedBy>
  <cp:revision>12</cp:revision>
  <dcterms:created xsi:type="dcterms:W3CDTF">2016-01-31T12:11:45Z</dcterms:created>
  <dcterms:modified xsi:type="dcterms:W3CDTF">2016-02-03T19:07:26Z</dcterms:modified>
</cp:coreProperties>
</file>