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3" r:id="rId4"/>
    <p:sldId id="260" r:id="rId5"/>
    <p:sldId id="262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728191"/>
          </a:xfrm>
        </p:spPr>
        <p:txBody>
          <a:bodyPr>
            <a:noAutofit/>
          </a:bodyPr>
          <a:lstStyle/>
          <a:p>
            <a:r>
              <a:rPr lang="ru-RU" sz="32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ОБЩЕРАЗВИВАЮЩИЕ     УПРАЖНЕНИЯ 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С    ПРЕДМЕТАМИ -	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важное средство развития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основных физических качеств.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24944"/>
            <a:ext cx="6400800" cy="2713856"/>
          </a:xfrm>
        </p:spPr>
        <p:txBody>
          <a:bodyPr>
            <a:normAutofit fontScale="92500" lnSpcReduction="10000"/>
          </a:bodyPr>
          <a:lstStyle/>
          <a:p>
            <a:r>
              <a:rPr lang="ru-RU" sz="2400" i="1" dirty="0" err="1" smtClean="0">
                <a:solidFill>
                  <a:schemeClr val="tx1"/>
                </a:solidFill>
              </a:rPr>
              <a:t>Общеразвивающие</a:t>
            </a:r>
            <a:r>
              <a:rPr lang="ru-RU" sz="2400" i="1" dirty="0" smtClean="0">
                <a:solidFill>
                  <a:schemeClr val="tx1"/>
                </a:solidFill>
              </a:rPr>
              <a:t> упражнения – специально разработанные движения для рук, ног, туловища, шеи и других частей тела, которые могут выполняться с разным мышечным напряжением, разной скоростью, амплитудой, в разном ритме и темпе.	</a:t>
            </a:r>
          </a:p>
          <a:p>
            <a:endParaRPr lang="ru-RU" sz="1800" dirty="0"/>
          </a:p>
        </p:txBody>
      </p:sp>
      <p:pic>
        <p:nvPicPr>
          <p:cNvPr id="5" name="Рисунок 4" descr="zaryadka-4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732240" y="28109"/>
            <a:ext cx="2232248" cy="275281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436096" y="6021288"/>
            <a:ext cx="322174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Новикова Л.И. </a:t>
            </a:r>
          </a:p>
          <a:p>
            <a:pPr algn="ctr"/>
            <a:r>
              <a:rPr lang="ru-RU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инструктор по ФК</a:t>
            </a:r>
            <a:endParaRPr lang="ru-RU" sz="1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548680"/>
            <a:ext cx="6172200" cy="1872208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Руководствуясь принципом оздоровительной направленности, который выдвигает правило «не навреди здоровью» использование физических упражнений требует соблюдения правил: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2564904"/>
            <a:ext cx="6172200" cy="295232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1600" dirty="0" smtClean="0"/>
              <a:t>ограничения резкого выполнения движений с большой амплитудой, особенно в шейном и поясничном отделах;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/>
              <a:t>исключения задержки дыхания в упражнениях, направленно развивающих такие качества как сила и гибкость;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/>
              <a:t>исключения движений, связанных с выполнением скручивания позвоночника.</a:t>
            </a:r>
          </a:p>
          <a:p>
            <a:endParaRPr lang="ru-RU" dirty="0"/>
          </a:p>
        </p:txBody>
      </p:sp>
      <p:pic>
        <p:nvPicPr>
          <p:cNvPr id="4" name="Рисунок 3" descr="depositphotos_51971639-Children-stretching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716016" y="4738870"/>
            <a:ext cx="3838184" cy="184593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819472"/>
            <a:ext cx="7467600" cy="5674642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Последовательность упражнений: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шеи, плечевого пояса, упражнения для рук.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Упражнения для туловища.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Упражнения для мышц ног.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Прыжки.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Спокойная ходьба.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depositphotos_9548754-Kids-Exercise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236864" y="3717032"/>
            <a:ext cx="4295576" cy="201622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490066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Развитие основных физических качеств.</a:t>
            </a:r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908720"/>
            <a:ext cx="3888432" cy="5616624"/>
          </a:xfrm>
        </p:spPr>
        <p:txBody>
          <a:bodyPr>
            <a:normAutofit fontScale="85000" lnSpcReduction="20000"/>
          </a:bodyPr>
          <a:lstStyle/>
          <a:p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Ленточки 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– действия с ними требуют большой координации кистей, с ними удобно выполнять вращательные движения, покачивания, взмахи. Физическую нагрузку ленточки увеличивают незначительно, поэтому их применяют преимущественно в младшей и средней группах; </a:t>
            </a:r>
          </a:p>
          <a:p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Кубики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- помогают развивать пространственную ориентацию, кубики также мало влияют на напряжение мышц, туловища, ног;</a:t>
            </a:r>
          </a:p>
          <a:p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Мяч резиновый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- они способствуют развитию координации, ловкости, скорости движений, быстроте двигательной реакции, глазомера, ориентировки в пространстве, однако нагрузка на мышцы плечевого пояса и туловища увеличивается незначительно. Упражнения с набивными мячами более полезны для развития силы мышц, формирования стопы. </a:t>
            </a:r>
          </a:p>
          <a:p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Гимнастические палки 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– увеличивается мышечное напряжение, происходит более точная фиксация различных положений рук, туловища, головы и ног;</a:t>
            </a:r>
          </a:p>
          <a:p>
            <a:r>
              <a:rPr lang="ru-RU" sz="15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Обруч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-упражнения дают интенсивную физическую нагрузку на все крупные группы мышц, эти упражнения развивают согласованность действий, координацию, а кроме того, сюда можно включить простейшие элементы художественной гимнастики;</a:t>
            </a:r>
          </a:p>
          <a:p>
            <a:r>
              <a:rPr lang="ru-RU" sz="19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Гантели (от 500гр. до 1кг) </a:t>
            </a:r>
            <a:r>
              <a:rPr lang="ru-RU" sz="1900" baseline="30000" dirty="0" smtClean="0">
                <a:latin typeface="Times New Roman" pitchFamily="18" charset="0"/>
                <a:cs typeface="Times New Roman" pitchFamily="18" charset="0"/>
              </a:rPr>
              <a:t>- для укрепления рук и плечевого пояса.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211960" y="908720"/>
            <a:ext cx="4032448" cy="5616624"/>
          </a:xfrm>
        </p:spPr>
        <p:txBody>
          <a:bodyPr>
            <a:normAutofit fontScale="85000" lnSpcReduction="20000"/>
          </a:bodyPr>
          <a:lstStyle/>
          <a:p>
            <a:r>
              <a:rPr lang="ru-RU" sz="1400" dirty="0" smtClean="0">
                <a:solidFill>
                  <a:srgbClr val="FF0000"/>
                </a:solidFill>
              </a:rPr>
              <a:t>Скакалки, веревки </a:t>
            </a:r>
            <a:r>
              <a:rPr lang="ru-RU" sz="1400" dirty="0" smtClean="0"/>
              <a:t>– упражнения развивают ловкость, координацию, ритмичность движений;</a:t>
            </a:r>
          </a:p>
          <a:p>
            <a:r>
              <a:rPr lang="ru-RU" sz="1400" dirty="0" smtClean="0">
                <a:solidFill>
                  <a:srgbClr val="FF0000"/>
                </a:solidFill>
              </a:rPr>
              <a:t>Гимнастическая скамейка </a:t>
            </a:r>
            <a:r>
              <a:rPr lang="ru-RU" sz="1400" dirty="0" smtClean="0"/>
              <a:t>– в этих упражнениях значительно возрастает нагрузка на определенные группы мышц, т.к. здесь появляются необычные исходные положения;</a:t>
            </a:r>
          </a:p>
          <a:p>
            <a:r>
              <a:rPr lang="ru-RU" sz="1400" dirty="0" smtClean="0">
                <a:solidFill>
                  <a:srgbClr val="FF0000"/>
                </a:solidFill>
              </a:rPr>
              <a:t>Гимнастическая лестница </a:t>
            </a:r>
            <a:r>
              <a:rPr lang="ru-RU" sz="1400" dirty="0" smtClean="0"/>
              <a:t>- создает возможность для увеличения нагрузки на крупные группы мышц, постоянно работают кисти, при этом хорошо формируется осанка.</a:t>
            </a:r>
          </a:p>
          <a:p>
            <a:r>
              <a:rPr lang="ru-RU" sz="1400" dirty="0" smtClean="0">
                <a:solidFill>
                  <a:srgbClr val="FF0000"/>
                </a:solidFill>
              </a:rPr>
              <a:t>Степы </a:t>
            </a:r>
            <a:r>
              <a:rPr lang="ru-RU" sz="1400" dirty="0" smtClean="0"/>
              <a:t>- ступенька высотой не более 8см, шириной 25см, длиной 40см. - формирование устойчивого равновесия, развитие уверенности, ориентировки в пространстве, совершенствование точности движений.</a:t>
            </a:r>
          </a:p>
          <a:p>
            <a:r>
              <a:rPr lang="ru-RU" sz="1400" dirty="0" smtClean="0">
                <a:solidFill>
                  <a:srgbClr val="FF0000"/>
                </a:solidFill>
              </a:rPr>
              <a:t>Набивные мячи </a:t>
            </a:r>
            <a:r>
              <a:rPr lang="ru-RU" sz="1400" dirty="0" smtClean="0"/>
              <a:t>- можно увеличить подвижность в  суставах, гибкость; способствуют предупреждению плоскостопия и нарушения осанки, помогают развивать силу.</a:t>
            </a:r>
          </a:p>
          <a:p>
            <a:r>
              <a:rPr lang="ru-RU" sz="1400" dirty="0" smtClean="0">
                <a:solidFill>
                  <a:srgbClr val="FF0000"/>
                </a:solidFill>
              </a:rPr>
              <a:t>Массажные мячи </a:t>
            </a:r>
            <a:r>
              <a:rPr lang="ru-RU" sz="1400" dirty="0" smtClean="0"/>
              <a:t>- развитие моторики, речи, профилактика плоскостопия.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>
                <a:solidFill>
                  <a:srgbClr val="FF0000"/>
                </a:solidFill>
              </a:rPr>
              <a:t>Мяч «</a:t>
            </a:r>
            <a:r>
              <a:rPr lang="ru-RU" sz="1400" dirty="0" err="1" smtClean="0">
                <a:solidFill>
                  <a:srgbClr val="FF0000"/>
                </a:solidFill>
              </a:rPr>
              <a:t>Фитбол</a:t>
            </a:r>
            <a:r>
              <a:rPr lang="ru-RU" sz="1400" dirty="0" smtClean="0">
                <a:solidFill>
                  <a:srgbClr val="FF0000"/>
                </a:solidFill>
              </a:rPr>
              <a:t> </a:t>
            </a:r>
            <a:r>
              <a:rPr lang="ru-RU" sz="1400" dirty="0" smtClean="0"/>
              <a:t>- укреплению мышц рук и плечевого пояса, брюшного пресса, спины и таза, мышц ног и свода стопы, увеличению гибкости и подвижности в суставах, развитию функции равновесия и вестибулярного аппарата, ловкости и координации движений, подвижности и музыкальности, формированию правильной осанки, снятию напряжения, обеспечивают расслабление и релаксацию, профилактике различных заболеваний.</a:t>
            </a:r>
          </a:p>
          <a:p>
            <a:endParaRPr lang="ru-RU" sz="1200" dirty="0"/>
          </a:p>
        </p:txBody>
      </p:sp>
      <p:pic>
        <p:nvPicPr>
          <p:cNvPr id="5" name="Рисунок 4" descr="depositphotos_10116439-Skipping-boy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8047972" y="0"/>
            <a:ext cx="1096028" cy="151216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467600" cy="5040560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Общеразвивающие упражнения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содействуют совершенствованию координации движений, их точности, выразительности, осознанному владению положениями и движениями тела, развивают мелкую моторику, используются в качестве профилактических и коррекционных упражнений.</a:t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Упражнения с предметами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содействуют познанию цвета, массы, формы, качества материала, они активизируют деятельность анализаторных систем, влияют на развитие речи. Работа пальцев рук важна для учебной деятельности ребенка в детском саду и школе.</a:t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улыбнемся_лету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267744" y="4653136"/>
            <a:ext cx="3606800" cy="1790700"/>
          </a:xfrm>
          <a:prstGeom prst="rect">
            <a:avLst/>
          </a:prstGeom>
        </p:spPr>
      </p:pic>
      <p:pic>
        <p:nvPicPr>
          <p:cNvPr id="4" name="Рисунок 3" descr="Gibkost-na-5-2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444208" y="0"/>
            <a:ext cx="2266578" cy="1866594"/>
          </a:xfrm>
          <a:prstGeom prst="rect">
            <a:avLst/>
          </a:prstGeom>
        </p:spPr>
      </p:pic>
      <p:pic>
        <p:nvPicPr>
          <p:cNvPr id="5" name="Рисунок 4" descr="QtJfI9aewIQ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179512" y="0"/>
            <a:ext cx="1728192" cy="184482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578298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 !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p4rlz51o0hkk9108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619672" y="2924944"/>
            <a:ext cx="5649688" cy="3770261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376</TotalTime>
  <Words>449</Words>
  <Application>Microsoft Office PowerPoint</Application>
  <PresentationFormat>Экран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ОБЩЕРАЗВИВАЮЩИЕ     УПРАЖНЕНИЯ                    С    ПРЕДМЕТАМИ -     важное средство развития             основных физических качеств.</vt:lpstr>
      <vt:lpstr>Руководствуясь принципом оздоровительной направленности, который выдвигает правило «не навреди здоровью» использование физических упражнений требует соблюдения правил:</vt:lpstr>
      <vt:lpstr>Последовательность упражнений: Для шеи, плечевого пояса, упражнения для рук. Упражнения для туловища. Упражнения для мышц ног. Прыжки. Спокойная ходьба. </vt:lpstr>
      <vt:lpstr>Развитие основных физических качеств.</vt:lpstr>
      <vt:lpstr> Общеразвивающие упражнения содействуют совершенствованию координации движений, их точности, выразительности, осознанному владению положениями и движениями тела, развивают мелкую моторику, используются в качестве профилактических и коррекционных упражнений.     Упражнения с предметами содействуют познанию цвета, массы, формы, качества материала, они активизируют деятельность анализаторных систем, влияют на развитие речи. Работа пальцев рук важна для учебной деятельности ребенка в детском саду и школе.    </vt:lpstr>
      <vt:lpstr>Спасибо за внимание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ОБЩЕРАЗВИВАЮЩИЕ     УПРАЖНЕНИЯ                    С    ПРЕДМЕТАМИ -     важное средство развития             основных физических качеств.</dc:title>
  <dc:creator>Вася</dc:creator>
  <cp:lastModifiedBy>UZer</cp:lastModifiedBy>
  <cp:revision>19</cp:revision>
  <dcterms:created xsi:type="dcterms:W3CDTF">2015-12-14T15:44:05Z</dcterms:created>
  <dcterms:modified xsi:type="dcterms:W3CDTF">2016-02-02T15:22:40Z</dcterms:modified>
</cp:coreProperties>
</file>