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</p:sldMasterIdLst>
  <p:sldIdLst>
    <p:sldId id="256" r:id="rId3"/>
    <p:sldId id="334" r:id="rId4"/>
    <p:sldId id="339" r:id="rId5"/>
    <p:sldId id="328" r:id="rId6"/>
    <p:sldId id="333" r:id="rId7"/>
    <p:sldId id="329" r:id="rId8"/>
    <p:sldId id="331" r:id="rId9"/>
    <p:sldId id="335" r:id="rId10"/>
    <p:sldId id="336" r:id="rId11"/>
    <p:sldId id="34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CACE8-4A3D-415C-ACAF-65EF1B742EDD}" type="doc">
      <dgm:prSet loTypeId="urn:microsoft.com/office/officeart/2005/8/layout/gear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FA7D14-167D-4817-84C5-6665F2396B46}">
      <dgm:prSet/>
      <dgm:spPr/>
      <dgm:t>
        <a:bodyPr/>
        <a:lstStyle/>
        <a:p>
          <a:pPr rtl="0"/>
          <a:r>
            <a:rPr lang="ru-RU" dirty="0" smtClean="0"/>
            <a:t>Формирование здорового образа жизни, содействие физическому развитию, физической подготовленности личности дошкольника средствами гимнастики с использованием степа.</a:t>
          </a:r>
          <a:endParaRPr lang="ru-RU" dirty="0"/>
        </a:p>
      </dgm:t>
    </dgm:pt>
    <dgm:pt modelId="{EB767A7C-B623-48F8-B08F-5826A4B78AF4}" type="parTrans" cxnId="{66E91D24-5FFC-4010-8B03-EDC171E64D0E}">
      <dgm:prSet/>
      <dgm:spPr/>
      <dgm:t>
        <a:bodyPr/>
        <a:lstStyle/>
        <a:p>
          <a:endParaRPr lang="ru-RU"/>
        </a:p>
      </dgm:t>
    </dgm:pt>
    <dgm:pt modelId="{8924B24F-2CA7-40DD-8177-93FE586CB91D}" type="sibTrans" cxnId="{66E91D24-5FFC-4010-8B03-EDC171E64D0E}">
      <dgm:prSet/>
      <dgm:spPr/>
      <dgm:t>
        <a:bodyPr/>
        <a:lstStyle/>
        <a:p>
          <a:endParaRPr lang="ru-RU"/>
        </a:p>
      </dgm:t>
    </dgm:pt>
    <dgm:pt modelId="{A6F3F4E6-A8DA-48A7-AD33-5B20682FC68F}" type="pres">
      <dgm:prSet presAssocID="{053CACE8-4A3D-415C-ACAF-65EF1B742ED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227742-E5DE-43FF-9670-3C2E09E2FEEA}" type="pres">
      <dgm:prSet presAssocID="{30FA7D14-167D-4817-84C5-6665F2396B46}" presName="gear1" presStyleLbl="node1" presStyleIdx="0" presStyleCnt="1" custScaleX="209497" custScaleY="1818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37A86-B206-446B-9FCE-CEE9FA74EA9B}" type="pres">
      <dgm:prSet presAssocID="{30FA7D14-167D-4817-84C5-6665F2396B46}" presName="gear1srcNode" presStyleLbl="node1" presStyleIdx="0" presStyleCnt="1"/>
      <dgm:spPr/>
      <dgm:t>
        <a:bodyPr/>
        <a:lstStyle/>
        <a:p>
          <a:endParaRPr lang="ru-RU"/>
        </a:p>
      </dgm:t>
    </dgm:pt>
    <dgm:pt modelId="{9CF6B4FC-5D4F-4714-8FEB-AA8795CD3E44}" type="pres">
      <dgm:prSet presAssocID="{30FA7D14-167D-4817-84C5-6665F2396B46}" presName="gear1dstNode" presStyleLbl="node1" presStyleIdx="0" presStyleCnt="1"/>
      <dgm:spPr/>
      <dgm:t>
        <a:bodyPr/>
        <a:lstStyle/>
        <a:p>
          <a:endParaRPr lang="ru-RU"/>
        </a:p>
      </dgm:t>
    </dgm:pt>
    <dgm:pt modelId="{99AD8014-1AB3-4C63-9A4F-BC900CCBB085}" type="pres">
      <dgm:prSet presAssocID="{8924B24F-2CA7-40DD-8177-93FE586CB91D}" presName="connector1" presStyleLbl="sibTrans2D1" presStyleIdx="0" presStyleCnt="1"/>
      <dgm:spPr/>
      <dgm:t>
        <a:bodyPr/>
        <a:lstStyle/>
        <a:p>
          <a:endParaRPr lang="ru-RU"/>
        </a:p>
      </dgm:t>
    </dgm:pt>
  </dgm:ptLst>
  <dgm:cxnLst>
    <dgm:cxn modelId="{7C2BC198-B890-4E74-A281-75E9987456F6}" type="presOf" srcId="{30FA7D14-167D-4817-84C5-6665F2396B46}" destId="{5BC37A86-B206-446B-9FCE-CEE9FA74EA9B}" srcOrd="1" destOrd="0" presId="urn:microsoft.com/office/officeart/2005/8/layout/gear1"/>
    <dgm:cxn modelId="{92820201-D203-40A4-BF09-F8D96096358F}" type="presOf" srcId="{053CACE8-4A3D-415C-ACAF-65EF1B742EDD}" destId="{A6F3F4E6-A8DA-48A7-AD33-5B20682FC68F}" srcOrd="0" destOrd="0" presId="urn:microsoft.com/office/officeart/2005/8/layout/gear1"/>
    <dgm:cxn modelId="{94D3E453-AE75-410F-838B-CE8914A85341}" type="presOf" srcId="{8924B24F-2CA7-40DD-8177-93FE586CB91D}" destId="{99AD8014-1AB3-4C63-9A4F-BC900CCBB085}" srcOrd="0" destOrd="0" presId="urn:microsoft.com/office/officeart/2005/8/layout/gear1"/>
    <dgm:cxn modelId="{B3C1ECA8-244D-4C3F-BF8B-6CF50F4E02B7}" type="presOf" srcId="{30FA7D14-167D-4817-84C5-6665F2396B46}" destId="{44227742-E5DE-43FF-9670-3C2E09E2FEEA}" srcOrd="0" destOrd="0" presId="urn:microsoft.com/office/officeart/2005/8/layout/gear1"/>
    <dgm:cxn modelId="{9EF98D96-087D-437A-9394-0EBD0F450D5F}" type="presOf" srcId="{30FA7D14-167D-4817-84C5-6665F2396B46}" destId="{9CF6B4FC-5D4F-4714-8FEB-AA8795CD3E44}" srcOrd="2" destOrd="0" presId="urn:microsoft.com/office/officeart/2005/8/layout/gear1"/>
    <dgm:cxn modelId="{66E91D24-5FFC-4010-8B03-EDC171E64D0E}" srcId="{053CACE8-4A3D-415C-ACAF-65EF1B742EDD}" destId="{30FA7D14-167D-4817-84C5-6665F2396B46}" srcOrd="0" destOrd="0" parTransId="{EB767A7C-B623-48F8-B08F-5826A4B78AF4}" sibTransId="{8924B24F-2CA7-40DD-8177-93FE586CB91D}"/>
    <dgm:cxn modelId="{DCAC0A16-34CF-4CA9-92CB-BCB394BC465D}" type="presParOf" srcId="{A6F3F4E6-A8DA-48A7-AD33-5B20682FC68F}" destId="{44227742-E5DE-43FF-9670-3C2E09E2FEEA}" srcOrd="0" destOrd="0" presId="urn:microsoft.com/office/officeart/2005/8/layout/gear1"/>
    <dgm:cxn modelId="{42152D15-D96B-4042-AC25-F08D5238970C}" type="presParOf" srcId="{A6F3F4E6-A8DA-48A7-AD33-5B20682FC68F}" destId="{5BC37A86-B206-446B-9FCE-CEE9FA74EA9B}" srcOrd="1" destOrd="0" presId="urn:microsoft.com/office/officeart/2005/8/layout/gear1"/>
    <dgm:cxn modelId="{EDA8F529-65E5-4A82-8B0C-3D8F09EA2BC6}" type="presParOf" srcId="{A6F3F4E6-A8DA-48A7-AD33-5B20682FC68F}" destId="{9CF6B4FC-5D4F-4714-8FEB-AA8795CD3E44}" srcOrd="2" destOrd="0" presId="urn:microsoft.com/office/officeart/2005/8/layout/gear1"/>
    <dgm:cxn modelId="{CCD308DF-8C50-46A7-9B05-8E6DF5A34087}" type="presParOf" srcId="{A6F3F4E6-A8DA-48A7-AD33-5B20682FC68F}" destId="{99AD8014-1AB3-4C63-9A4F-BC900CCBB085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6CDA54-1B31-442E-962C-6427567AA508}" type="doc">
      <dgm:prSet loTypeId="urn:microsoft.com/office/officeart/2005/8/layout/cycle5" loCatId="cycle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AC54738-83D3-4D20-85F2-7BAEB46B00A4}">
      <dgm:prSet phldrT="[Текст]" custT="1"/>
      <dgm:spPr/>
      <dgm:t>
        <a:bodyPr/>
        <a:lstStyle/>
        <a:p>
          <a:r>
            <a:rPr lang="ru-RU" sz="4400" dirty="0" smtClean="0"/>
            <a:t>Задачи</a:t>
          </a:r>
          <a:endParaRPr lang="ru-RU" sz="4400" dirty="0"/>
        </a:p>
      </dgm:t>
    </dgm:pt>
    <dgm:pt modelId="{6872C163-BDBB-4274-95E4-04F9468E4432}" type="parTrans" cxnId="{ACFDFEF2-6563-4A19-A479-FA07B93550A7}">
      <dgm:prSet/>
      <dgm:spPr/>
      <dgm:t>
        <a:bodyPr/>
        <a:lstStyle/>
        <a:p>
          <a:endParaRPr lang="ru-RU"/>
        </a:p>
      </dgm:t>
    </dgm:pt>
    <dgm:pt modelId="{F5F4425C-89E0-43D1-8798-62DFCAB17608}" type="sibTrans" cxnId="{ACFDFEF2-6563-4A19-A479-FA07B93550A7}">
      <dgm:prSet/>
      <dgm:spPr/>
      <dgm:t>
        <a:bodyPr/>
        <a:lstStyle/>
        <a:p>
          <a:endParaRPr lang="ru-RU"/>
        </a:p>
      </dgm:t>
    </dgm:pt>
    <dgm:pt modelId="{D95FFAE7-61A7-4E74-A1A5-B7C325C1CB6B}">
      <dgm:prSet custT="1"/>
      <dgm:spPr/>
      <dgm:t>
        <a:bodyPr/>
        <a:lstStyle/>
        <a:p>
          <a:r>
            <a:rPr lang="ru-RU" sz="2000" dirty="0" smtClean="0"/>
            <a:t>Повысить двигательную активность и движенческую культуру ребёнка</a:t>
          </a:r>
          <a:endParaRPr lang="ru-RU" sz="2000" dirty="0"/>
        </a:p>
      </dgm:t>
    </dgm:pt>
    <dgm:pt modelId="{8822D926-1E32-410D-A82D-5D9A9244F201}" type="parTrans" cxnId="{09B95046-2283-48DD-8E87-63FBA2D5A155}">
      <dgm:prSet/>
      <dgm:spPr/>
      <dgm:t>
        <a:bodyPr/>
        <a:lstStyle/>
        <a:p>
          <a:endParaRPr lang="ru-RU"/>
        </a:p>
      </dgm:t>
    </dgm:pt>
    <dgm:pt modelId="{B6DCFCFB-E2DB-4171-9A45-AAC9452F859A}" type="sibTrans" cxnId="{09B95046-2283-48DD-8E87-63FBA2D5A155}">
      <dgm:prSet/>
      <dgm:spPr/>
      <dgm:t>
        <a:bodyPr/>
        <a:lstStyle/>
        <a:p>
          <a:endParaRPr lang="ru-RU"/>
        </a:p>
      </dgm:t>
    </dgm:pt>
    <dgm:pt modelId="{E1E74505-A628-45DD-A761-A5158D7FFE7E}">
      <dgm:prSet custT="1"/>
      <dgm:spPr/>
      <dgm:t>
        <a:bodyPr/>
        <a:lstStyle/>
        <a:p>
          <a:r>
            <a:rPr lang="ru-RU" sz="2000" dirty="0" smtClean="0"/>
            <a:t>Привить любовь и формирование активного и осознанного отношения к занятиям гимнастикой</a:t>
          </a:r>
          <a:endParaRPr lang="ru-RU" sz="2000" dirty="0"/>
        </a:p>
      </dgm:t>
    </dgm:pt>
    <dgm:pt modelId="{B7306484-154E-4A82-BC10-0E7DAE7B0258}" type="parTrans" cxnId="{220A4002-2226-409D-901C-E4BD37DEDAF1}">
      <dgm:prSet/>
      <dgm:spPr/>
      <dgm:t>
        <a:bodyPr/>
        <a:lstStyle/>
        <a:p>
          <a:endParaRPr lang="ru-RU"/>
        </a:p>
      </dgm:t>
    </dgm:pt>
    <dgm:pt modelId="{CF52BB29-A57B-4F0B-BC91-9BAA139E3420}" type="sibTrans" cxnId="{220A4002-2226-409D-901C-E4BD37DEDAF1}">
      <dgm:prSet/>
      <dgm:spPr/>
      <dgm:t>
        <a:bodyPr/>
        <a:lstStyle/>
        <a:p>
          <a:endParaRPr lang="ru-RU"/>
        </a:p>
      </dgm:t>
    </dgm:pt>
    <dgm:pt modelId="{DBE4233D-100B-49D4-A5C3-9B94AA3481B7}" type="pres">
      <dgm:prSet presAssocID="{876CDA54-1B31-442E-962C-6427567AA5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6E3D42-BB9A-4CE4-A0DC-C289E46AEE3F}" type="pres">
      <dgm:prSet presAssocID="{5AC54738-83D3-4D20-85F2-7BAEB46B00A4}" presName="node" presStyleLbl="node1" presStyleIdx="0" presStyleCnt="3" custScaleX="161404" custRadScaleRad="111370" custRadScaleInc="-14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09645-B941-4243-A8EB-125116E44A60}" type="pres">
      <dgm:prSet presAssocID="{5AC54738-83D3-4D20-85F2-7BAEB46B00A4}" presName="spNode" presStyleCnt="0"/>
      <dgm:spPr/>
    </dgm:pt>
    <dgm:pt modelId="{53075CD4-8730-4D58-9DF4-04594E21786C}" type="pres">
      <dgm:prSet presAssocID="{F5F4425C-89E0-43D1-8798-62DFCAB17608}" presName="sibTrans" presStyleLbl="sibTrans1D1" presStyleIdx="0" presStyleCnt="3"/>
      <dgm:spPr/>
      <dgm:t>
        <a:bodyPr/>
        <a:lstStyle/>
        <a:p>
          <a:endParaRPr lang="ru-RU"/>
        </a:p>
      </dgm:t>
    </dgm:pt>
    <dgm:pt modelId="{FFE6193B-B37C-4F86-959B-C406F9AA0F45}" type="pres">
      <dgm:prSet presAssocID="{D95FFAE7-61A7-4E74-A1A5-B7C325C1CB6B}" presName="node" presStyleLbl="node1" presStyleIdx="1" presStyleCnt="3" custScaleX="151597" custScaleY="213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D057F-4C4D-4DF1-9C24-B597B80569E9}" type="pres">
      <dgm:prSet presAssocID="{D95FFAE7-61A7-4E74-A1A5-B7C325C1CB6B}" presName="spNode" presStyleCnt="0"/>
      <dgm:spPr/>
    </dgm:pt>
    <dgm:pt modelId="{73B64BBD-0891-40D7-8958-DA4978F78956}" type="pres">
      <dgm:prSet presAssocID="{B6DCFCFB-E2DB-4171-9A45-AAC9452F859A}" presName="sibTrans" presStyleLbl="sibTrans1D1" presStyleIdx="1" presStyleCnt="3"/>
      <dgm:spPr/>
      <dgm:t>
        <a:bodyPr/>
        <a:lstStyle/>
        <a:p>
          <a:endParaRPr lang="ru-RU"/>
        </a:p>
      </dgm:t>
    </dgm:pt>
    <dgm:pt modelId="{EE0DEB03-2967-4B98-BD67-D0F3B0599756}" type="pres">
      <dgm:prSet presAssocID="{E1E74505-A628-45DD-A761-A5158D7FFE7E}" presName="node" presStyleLbl="node1" presStyleIdx="2" presStyleCnt="3" custScaleX="143817" custScaleY="211987" custRadScaleRad="120432" custRadScaleInc="1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50CBC-BDF4-4069-9DAB-63A4A2B5709F}" type="pres">
      <dgm:prSet presAssocID="{E1E74505-A628-45DD-A761-A5158D7FFE7E}" presName="spNode" presStyleCnt="0"/>
      <dgm:spPr/>
    </dgm:pt>
    <dgm:pt modelId="{A9AFC0DB-2028-4FCA-946C-26C8231B9E6C}" type="pres">
      <dgm:prSet presAssocID="{CF52BB29-A57B-4F0B-BC91-9BAA139E3420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F18DDCEC-2EC7-4C48-8B96-2A70879F7D75}" type="presOf" srcId="{D95FFAE7-61A7-4E74-A1A5-B7C325C1CB6B}" destId="{FFE6193B-B37C-4F86-959B-C406F9AA0F45}" srcOrd="0" destOrd="0" presId="urn:microsoft.com/office/officeart/2005/8/layout/cycle5"/>
    <dgm:cxn modelId="{BE45BB26-48E2-4101-BDC3-2AEC0413A739}" type="presOf" srcId="{5AC54738-83D3-4D20-85F2-7BAEB46B00A4}" destId="{4E6E3D42-BB9A-4CE4-A0DC-C289E46AEE3F}" srcOrd="0" destOrd="0" presId="urn:microsoft.com/office/officeart/2005/8/layout/cycle5"/>
    <dgm:cxn modelId="{220A4002-2226-409D-901C-E4BD37DEDAF1}" srcId="{876CDA54-1B31-442E-962C-6427567AA508}" destId="{E1E74505-A628-45DD-A761-A5158D7FFE7E}" srcOrd="2" destOrd="0" parTransId="{B7306484-154E-4A82-BC10-0E7DAE7B0258}" sibTransId="{CF52BB29-A57B-4F0B-BC91-9BAA139E3420}"/>
    <dgm:cxn modelId="{76E2E481-8B99-44A7-AFEC-46D7957172A4}" type="presOf" srcId="{CF52BB29-A57B-4F0B-BC91-9BAA139E3420}" destId="{A9AFC0DB-2028-4FCA-946C-26C8231B9E6C}" srcOrd="0" destOrd="0" presId="urn:microsoft.com/office/officeart/2005/8/layout/cycle5"/>
    <dgm:cxn modelId="{09B95046-2283-48DD-8E87-63FBA2D5A155}" srcId="{876CDA54-1B31-442E-962C-6427567AA508}" destId="{D95FFAE7-61A7-4E74-A1A5-B7C325C1CB6B}" srcOrd="1" destOrd="0" parTransId="{8822D926-1E32-410D-A82D-5D9A9244F201}" sibTransId="{B6DCFCFB-E2DB-4171-9A45-AAC9452F859A}"/>
    <dgm:cxn modelId="{ACFDFEF2-6563-4A19-A479-FA07B93550A7}" srcId="{876CDA54-1B31-442E-962C-6427567AA508}" destId="{5AC54738-83D3-4D20-85F2-7BAEB46B00A4}" srcOrd="0" destOrd="0" parTransId="{6872C163-BDBB-4274-95E4-04F9468E4432}" sibTransId="{F5F4425C-89E0-43D1-8798-62DFCAB17608}"/>
    <dgm:cxn modelId="{EC52AA68-32CF-47B3-A982-C1AEE0D9A5AB}" type="presOf" srcId="{F5F4425C-89E0-43D1-8798-62DFCAB17608}" destId="{53075CD4-8730-4D58-9DF4-04594E21786C}" srcOrd="0" destOrd="0" presId="urn:microsoft.com/office/officeart/2005/8/layout/cycle5"/>
    <dgm:cxn modelId="{6FE3BF41-9239-4567-9319-636D9F3B5ADB}" type="presOf" srcId="{E1E74505-A628-45DD-A761-A5158D7FFE7E}" destId="{EE0DEB03-2967-4B98-BD67-D0F3B0599756}" srcOrd="0" destOrd="0" presId="urn:microsoft.com/office/officeart/2005/8/layout/cycle5"/>
    <dgm:cxn modelId="{0DFABFE3-7ADB-4620-AF1C-ED5FDB8958BD}" type="presOf" srcId="{B6DCFCFB-E2DB-4171-9A45-AAC9452F859A}" destId="{73B64BBD-0891-40D7-8958-DA4978F78956}" srcOrd="0" destOrd="0" presId="urn:microsoft.com/office/officeart/2005/8/layout/cycle5"/>
    <dgm:cxn modelId="{9C77F3DB-8AEC-4007-B402-929D17700C9B}" type="presOf" srcId="{876CDA54-1B31-442E-962C-6427567AA508}" destId="{DBE4233D-100B-49D4-A5C3-9B94AA3481B7}" srcOrd="0" destOrd="0" presId="urn:microsoft.com/office/officeart/2005/8/layout/cycle5"/>
    <dgm:cxn modelId="{F8280489-DA16-4CBD-8981-E6EB385F80F2}" type="presParOf" srcId="{DBE4233D-100B-49D4-A5C3-9B94AA3481B7}" destId="{4E6E3D42-BB9A-4CE4-A0DC-C289E46AEE3F}" srcOrd="0" destOrd="0" presId="urn:microsoft.com/office/officeart/2005/8/layout/cycle5"/>
    <dgm:cxn modelId="{F98722DE-91CA-4F70-B54E-F872DF207645}" type="presParOf" srcId="{DBE4233D-100B-49D4-A5C3-9B94AA3481B7}" destId="{F1009645-B941-4243-A8EB-125116E44A60}" srcOrd="1" destOrd="0" presId="urn:microsoft.com/office/officeart/2005/8/layout/cycle5"/>
    <dgm:cxn modelId="{31F66610-45A8-4C23-B4D0-F5F3D6D27E4D}" type="presParOf" srcId="{DBE4233D-100B-49D4-A5C3-9B94AA3481B7}" destId="{53075CD4-8730-4D58-9DF4-04594E21786C}" srcOrd="2" destOrd="0" presId="urn:microsoft.com/office/officeart/2005/8/layout/cycle5"/>
    <dgm:cxn modelId="{0176EC89-BD6D-410A-9729-0D490A4255D1}" type="presParOf" srcId="{DBE4233D-100B-49D4-A5C3-9B94AA3481B7}" destId="{FFE6193B-B37C-4F86-959B-C406F9AA0F45}" srcOrd="3" destOrd="0" presId="urn:microsoft.com/office/officeart/2005/8/layout/cycle5"/>
    <dgm:cxn modelId="{C5701D44-2A62-4CE5-8B1B-8B68CCBFB345}" type="presParOf" srcId="{DBE4233D-100B-49D4-A5C3-9B94AA3481B7}" destId="{F2ED057F-4C4D-4DF1-9C24-B597B80569E9}" srcOrd="4" destOrd="0" presId="urn:microsoft.com/office/officeart/2005/8/layout/cycle5"/>
    <dgm:cxn modelId="{2BEAF09C-E200-4D4D-88B8-1C9697BDFE0E}" type="presParOf" srcId="{DBE4233D-100B-49D4-A5C3-9B94AA3481B7}" destId="{73B64BBD-0891-40D7-8958-DA4978F78956}" srcOrd="5" destOrd="0" presId="urn:microsoft.com/office/officeart/2005/8/layout/cycle5"/>
    <dgm:cxn modelId="{0781183E-96B1-47DC-8F3A-2355CDC7DC20}" type="presParOf" srcId="{DBE4233D-100B-49D4-A5C3-9B94AA3481B7}" destId="{EE0DEB03-2967-4B98-BD67-D0F3B0599756}" srcOrd="6" destOrd="0" presId="urn:microsoft.com/office/officeart/2005/8/layout/cycle5"/>
    <dgm:cxn modelId="{FD1C647D-D125-4222-B219-2E54BB5839FB}" type="presParOf" srcId="{DBE4233D-100B-49D4-A5C3-9B94AA3481B7}" destId="{5B850CBC-BDF4-4069-9DAB-63A4A2B5709F}" srcOrd="7" destOrd="0" presId="urn:microsoft.com/office/officeart/2005/8/layout/cycle5"/>
    <dgm:cxn modelId="{50934A95-F258-41E2-8238-D1C9CEE170C4}" type="presParOf" srcId="{DBE4233D-100B-49D4-A5C3-9B94AA3481B7}" destId="{A9AFC0DB-2028-4FCA-946C-26C8231B9E6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F640DD-50A2-4229-ABB9-9C47C99C67ED}" type="doc">
      <dgm:prSet loTypeId="urn:microsoft.com/office/officeart/2005/8/layout/cycle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DCA223-FF13-4A9E-B71B-3EF8BEF20803}">
      <dgm:prSet phldrT="[Текст]" custT="1"/>
      <dgm:spPr/>
      <dgm:t>
        <a:bodyPr/>
        <a:lstStyle/>
        <a:p>
          <a:r>
            <a:rPr lang="ru-RU" sz="2400" dirty="0" smtClean="0"/>
            <a:t>Укрепление здоровья</a:t>
          </a:r>
          <a:endParaRPr lang="ru-RU" sz="1200" dirty="0"/>
        </a:p>
      </dgm:t>
    </dgm:pt>
    <dgm:pt modelId="{9C7C3055-EBD2-4AB3-A1CA-8401D94688EC}" type="parTrans" cxnId="{F9575204-2019-48F1-A08A-B4DDA204989D}">
      <dgm:prSet/>
      <dgm:spPr/>
      <dgm:t>
        <a:bodyPr/>
        <a:lstStyle/>
        <a:p>
          <a:endParaRPr lang="ru-RU"/>
        </a:p>
      </dgm:t>
    </dgm:pt>
    <dgm:pt modelId="{40E96578-73BF-4C02-9F89-1E5DF8F53A0E}" type="sibTrans" cxnId="{F9575204-2019-48F1-A08A-B4DDA204989D}">
      <dgm:prSet/>
      <dgm:spPr/>
      <dgm:t>
        <a:bodyPr/>
        <a:lstStyle/>
        <a:p>
          <a:endParaRPr lang="ru-RU"/>
        </a:p>
      </dgm:t>
    </dgm:pt>
    <dgm:pt modelId="{A1221D30-39D9-4AEA-A243-C8392E3BDA00}">
      <dgm:prSet custT="1"/>
      <dgm:spPr/>
      <dgm:t>
        <a:bodyPr/>
        <a:lstStyle/>
        <a:p>
          <a:r>
            <a:rPr lang="ru-RU" sz="1800" dirty="0" smtClean="0"/>
            <a:t>Способствовать оптимизации роста и развития опорно-двигательного аппарата</a:t>
          </a:r>
          <a:endParaRPr lang="ru-RU" sz="1800" dirty="0"/>
        </a:p>
      </dgm:t>
    </dgm:pt>
    <dgm:pt modelId="{C4694759-C0D6-4E7E-AD71-F5A07DAD2B57}" type="parTrans" cxnId="{EBC16363-EDFE-4457-ADDF-14DE6D62D3D8}">
      <dgm:prSet/>
      <dgm:spPr/>
      <dgm:t>
        <a:bodyPr/>
        <a:lstStyle/>
        <a:p>
          <a:endParaRPr lang="ru-RU"/>
        </a:p>
      </dgm:t>
    </dgm:pt>
    <dgm:pt modelId="{F72E6FE2-1FD9-475A-9BFA-4902F7A1BAFD}" type="sibTrans" cxnId="{EBC16363-EDFE-4457-ADDF-14DE6D62D3D8}">
      <dgm:prSet/>
      <dgm:spPr/>
      <dgm:t>
        <a:bodyPr/>
        <a:lstStyle/>
        <a:p>
          <a:endParaRPr lang="ru-RU"/>
        </a:p>
      </dgm:t>
    </dgm:pt>
    <dgm:pt modelId="{8EC81FB5-3E4D-45E3-8F88-9B08EFFD93F9}">
      <dgm:prSet custT="1"/>
      <dgm:spPr/>
      <dgm:t>
        <a:bodyPr/>
        <a:lstStyle/>
        <a:p>
          <a:r>
            <a:rPr lang="ru-RU" sz="1800" dirty="0" smtClean="0"/>
            <a:t>Содействовать развитию и функциональному совершенствованию органов дыхания, кровообращения, сердечно – сосудистой и нервной системе организма</a:t>
          </a:r>
          <a:endParaRPr lang="ru-RU" sz="1800" dirty="0"/>
        </a:p>
      </dgm:t>
    </dgm:pt>
    <dgm:pt modelId="{4ACB01DE-46ED-4245-9FBE-F3FE990BBCC0}" type="parTrans" cxnId="{483BBCAC-7F16-4046-820F-EE50C7FAD5B5}">
      <dgm:prSet/>
      <dgm:spPr/>
      <dgm:t>
        <a:bodyPr/>
        <a:lstStyle/>
        <a:p>
          <a:endParaRPr lang="ru-RU"/>
        </a:p>
      </dgm:t>
    </dgm:pt>
    <dgm:pt modelId="{FDCD50D4-C323-4BA8-AC0C-C6FD78EC322A}" type="sibTrans" cxnId="{483BBCAC-7F16-4046-820F-EE50C7FAD5B5}">
      <dgm:prSet/>
      <dgm:spPr/>
      <dgm:t>
        <a:bodyPr/>
        <a:lstStyle/>
        <a:p>
          <a:endParaRPr lang="ru-RU"/>
        </a:p>
      </dgm:t>
    </dgm:pt>
    <dgm:pt modelId="{2B80215E-0F22-4FAD-993C-4A788B924193}">
      <dgm:prSet custT="1"/>
      <dgm:spPr/>
      <dgm:t>
        <a:bodyPr/>
        <a:lstStyle/>
        <a:p>
          <a:r>
            <a:rPr lang="ru-RU" sz="1800" dirty="0" smtClean="0"/>
            <a:t>Содействовать профилактике плоскостопия</a:t>
          </a:r>
          <a:endParaRPr lang="ru-RU" sz="1800" dirty="0"/>
        </a:p>
      </dgm:t>
    </dgm:pt>
    <dgm:pt modelId="{C3197B0D-2C9D-47A2-9674-2588B34C9249}" type="parTrans" cxnId="{1EE9A021-2B40-46CB-811F-7D57D3766F47}">
      <dgm:prSet/>
      <dgm:spPr/>
      <dgm:t>
        <a:bodyPr/>
        <a:lstStyle/>
        <a:p>
          <a:endParaRPr lang="ru-RU"/>
        </a:p>
      </dgm:t>
    </dgm:pt>
    <dgm:pt modelId="{047825FE-6CAA-4262-8F24-9931DEB91E5B}" type="sibTrans" cxnId="{1EE9A021-2B40-46CB-811F-7D57D3766F47}">
      <dgm:prSet/>
      <dgm:spPr/>
      <dgm:t>
        <a:bodyPr/>
        <a:lstStyle/>
        <a:p>
          <a:endParaRPr lang="ru-RU"/>
        </a:p>
      </dgm:t>
    </dgm:pt>
    <dgm:pt modelId="{3B7EF7FE-4177-45E4-BA8F-7084A5F5340F}">
      <dgm:prSet custT="1"/>
      <dgm:spPr/>
      <dgm:t>
        <a:bodyPr/>
        <a:lstStyle/>
        <a:p>
          <a:r>
            <a:rPr lang="ru-RU" sz="2000" dirty="0" smtClean="0"/>
            <a:t>Формировать осанку</a:t>
          </a:r>
          <a:endParaRPr lang="ru-RU" sz="2000" dirty="0"/>
        </a:p>
      </dgm:t>
    </dgm:pt>
    <dgm:pt modelId="{9C792435-A481-4DE5-BCE5-DADED5B58C0E}" type="parTrans" cxnId="{B5DDB0D0-ED9F-41D3-BFD6-293DCDC8435C}">
      <dgm:prSet/>
      <dgm:spPr/>
      <dgm:t>
        <a:bodyPr/>
        <a:lstStyle/>
        <a:p>
          <a:endParaRPr lang="ru-RU"/>
        </a:p>
      </dgm:t>
    </dgm:pt>
    <dgm:pt modelId="{D9704B1C-7987-4D90-A9DE-676D59890C54}" type="sibTrans" cxnId="{B5DDB0D0-ED9F-41D3-BFD6-293DCDC8435C}">
      <dgm:prSet/>
      <dgm:spPr/>
      <dgm:t>
        <a:bodyPr/>
        <a:lstStyle/>
        <a:p>
          <a:endParaRPr lang="ru-RU"/>
        </a:p>
      </dgm:t>
    </dgm:pt>
    <dgm:pt modelId="{6C88BC8F-BD20-4936-B0F0-BD103FCC8374}" type="pres">
      <dgm:prSet presAssocID="{A7F640DD-50A2-4229-ABB9-9C47C99C67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B01C0-C1BC-48C9-B2EA-BFE95FE63759}" type="pres">
      <dgm:prSet presAssocID="{C1DCA223-FF13-4A9E-B71B-3EF8BEF20803}" presName="node" presStyleLbl="node1" presStyleIdx="0" presStyleCnt="5" custScaleX="110218" custScaleY="122305" custRadScaleRad="99131" custRadScaleInc="11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8584F-8036-4E35-849A-E9CA886E8C43}" type="pres">
      <dgm:prSet presAssocID="{C1DCA223-FF13-4A9E-B71B-3EF8BEF20803}" presName="spNode" presStyleCnt="0"/>
      <dgm:spPr/>
    </dgm:pt>
    <dgm:pt modelId="{37E65DB7-CE8E-4D96-98FA-C2DD01546A45}" type="pres">
      <dgm:prSet presAssocID="{40E96578-73BF-4C02-9F89-1E5DF8F53A0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BBF3815-BA60-4AEA-9E4B-95D6415B0AD3}" type="pres">
      <dgm:prSet presAssocID="{A1221D30-39D9-4AEA-A243-C8392E3BDA00}" presName="node" presStyleLbl="node1" presStyleIdx="1" presStyleCnt="5" custScaleX="130752" custScaleY="156793" custRadScaleRad="124227" custRadScaleInc="-12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2A53C-AB11-407E-9138-15400610B4D7}" type="pres">
      <dgm:prSet presAssocID="{A1221D30-39D9-4AEA-A243-C8392E3BDA00}" presName="spNode" presStyleCnt="0"/>
      <dgm:spPr/>
    </dgm:pt>
    <dgm:pt modelId="{19151EF0-03F0-4C50-AF5F-88192944B4A3}" type="pres">
      <dgm:prSet presAssocID="{F72E6FE2-1FD9-475A-9BFA-4902F7A1BAF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61837BB-87BE-4DF4-A370-0E9BE1870FF1}" type="pres">
      <dgm:prSet presAssocID="{3B7EF7FE-4177-45E4-BA8F-7084A5F5340F}" presName="node" presStyleLbl="node1" presStyleIdx="2" presStyleCnt="5" custScaleX="102970" custScaleY="155760" custRadScaleRad="133675" custRadScaleInc="-138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5FBDB-293C-4EDD-80E3-CA219B212B3D}" type="pres">
      <dgm:prSet presAssocID="{3B7EF7FE-4177-45E4-BA8F-7084A5F5340F}" presName="spNode" presStyleCnt="0"/>
      <dgm:spPr/>
    </dgm:pt>
    <dgm:pt modelId="{F5FCC0E9-2620-4E3F-9C7A-75421F524F48}" type="pres">
      <dgm:prSet presAssocID="{D9704B1C-7987-4D90-A9DE-676D59890C5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3CEF84E-4158-4801-B368-CDB84CE85354}" type="pres">
      <dgm:prSet presAssocID="{2B80215E-0F22-4FAD-993C-4A788B924193}" presName="node" presStyleLbl="node1" presStyleIdx="3" presStyleCnt="5" custScaleX="159638" custScaleY="143681" custRadScaleRad="68462" custRadScaleInc="-165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7E91D-0F4E-429B-9CD0-B8FEDB4754C0}" type="pres">
      <dgm:prSet presAssocID="{2B80215E-0F22-4FAD-993C-4A788B924193}" presName="spNode" presStyleCnt="0"/>
      <dgm:spPr/>
    </dgm:pt>
    <dgm:pt modelId="{7F1A4F0E-12F4-4AA3-A13F-A215A5B128D1}" type="pres">
      <dgm:prSet presAssocID="{047825FE-6CAA-4262-8F24-9931DEB91E5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242A05D-76C1-4789-BFC5-FB962A6E7274}" type="pres">
      <dgm:prSet presAssocID="{8EC81FB5-3E4D-45E3-8F88-9B08EFFD93F9}" presName="node" presStyleLbl="node1" presStyleIdx="4" presStyleCnt="5" custScaleX="152226" custScaleY="297152" custRadScaleRad="114151" custRadScaleInc="7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2F039-C96D-4CEB-9285-5BF15ADE0DB3}" type="pres">
      <dgm:prSet presAssocID="{8EC81FB5-3E4D-45E3-8F88-9B08EFFD93F9}" presName="spNode" presStyleCnt="0"/>
      <dgm:spPr/>
    </dgm:pt>
    <dgm:pt modelId="{39D75981-B753-44CC-83B6-32AE2160AF39}" type="pres">
      <dgm:prSet presAssocID="{FDCD50D4-C323-4BA8-AC0C-C6FD78EC322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BC16363-EDFE-4457-ADDF-14DE6D62D3D8}" srcId="{A7F640DD-50A2-4229-ABB9-9C47C99C67ED}" destId="{A1221D30-39D9-4AEA-A243-C8392E3BDA00}" srcOrd="1" destOrd="0" parTransId="{C4694759-C0D6-4E7E-AD71-F5A07DAD2B57}" sibTransId="{F72E6FE2-1FD9-475A-9BFA-4902F7A1BAFD}"/>
    <dgm:cxn modelId="{483BBCAC-7F16-4046-820F-EE50C7FAD5B5}" srcId="{A7F640DD-50A2-4229-ABB9-9C47C99C67ED}" destId="{8EC81FB5-3E4D-45E3-8F88-9B08EFFD93F9}" srcOrd="4" destOrd="0" parTransId="{4ACB01DE-46ED-4245-9FBE-F3FE990BBCC0}" sibTransId="{FDCD50D4-C323-4BA8-AC0C-C6FD78EC322A}"/>
    <dgm:cxn modelId="{6445890E-1EC1-415B-AA5B-0D8CB56D220E}" type="presOf" srcId="{3B7EF7FE-4177-45E4-BA8F-7084A5F5340F}" destId="{F61837BB-87BE-4DF4-A370-0E9BE1870FF1}" srcOrd="0" destOrd="0" presId="urn:microsoft.com/office/officeart/2005/8/layout/cycle5"/>
    <dgm:cxn modelId="{0CE48AC4-574B-4B15-83B1-AA3D3533377E}" type="presOf" srcId="{F72E6FE2-1FD9-475A-9BFA-4902F7A1BAFD}" destId="{19151EF0-03F0-4C50-AF5F-88192944B4A3}" srcOrd="0" destOrd="0" presId="urn:microsoft.com/office/officeart/2005/8/layout/cycle5"/>
    <dgm:cxn modelId="{0D8544D5-415D-4D80-9519-B41284995849}" type="presOf" srcId="{40E96578-73BF-4C02-9F89-1E5DF8F53A0E}" destId="{37E65DB7-CE8E-4D96-98FA-C2DD01546A45}" srcOrd="0" destOrd="0" presId="urn:microsoft.com/office/officeart/2005/8/layout/cycle5"/>
    <dgm:cxn modelId="{D6324766-323F-48CE-9430-26A2396336AC}" type="presOf" srcId="{2B80215E-0F22-4FAD-993C-4A788B924193}" destId="{93CEF84E-4158-4801-B368-CDB84CE85354}" srcOrd="0" destOrd="0" presId="urn:microsoft.com/office/officeart/2005/8/layout/cycle5"/>
    <dgm:cxn modelId="{DE4E8DD2-80C3-4A5D-B1A4-CA020C60369A}" type="presOf" srcId="{A7F640DD-50A2-4229-ABB9-9C47C99C67ED}" destId="{6C88BC8F-BD20-4936-B0F0-BD103FCC8374}" srcOrd="0" destOrd="0" presId="urn:microsoft.com/office/officeart/2005/8/layout/cycle5"/>
    <dgm:cxn modelId="{68368E3D-BEEF-46B5-8126-CFC38561E20B}" type="presOf" srcId="{8EC81FB5-3E4D-45E3-8F88-9B08EFFD93F9}" destId="{1242A05D-76C1-4789-BFC5-FB962A6E7274}" srcOrd="0" destOrd="0" presId="urn:microsoft.com/office/officeart/2005/8/layout/cycle5"/>
    <dgm:cxn modelId="{F9575204-2019-48F1-A08A-B4DDA204989D}" srcId="{A7F640DD-50A2-4229-ABB9-9C47C99C67ED}" destId="{C1DCA223-FF13-4A9E-B71B-3EF8BEF20803}" srcOrd="0" destOrd="0" parTransId="{9C7C3055-EBD2-4AB3-A1CA-8401D94688EC}" sibTransId="{40E96578-73BF-4C02-9F89-1E5DF8F53A0E}"/>
    <dgm:cxn modelId="{F8E6B993-B197-4D5D-B8CD-4734AC8C275E}" type="presOf" srcId="{A1221D30-39D9-4AEA-A243-C8392E3BDA00}" destId="{FBBF3815-BA60-4AEA-9E4B-95D6415B0AD3}" srcOrd="0" destOrd="0" presId="urn:microsoft.com/office/officeart/2005/8/layout/cycle5"/>
    <dgm:cxn modelId="{43B5A759-DD51-437F-BF9B-9A231B946D3E}" type="presOf" srcId="{D9704B1C-7987-4D90-A9DE-676D59890C54}" destId="{F5FCC0E9-2620-4E3F-9C7A-75421F524F48}" srcOrd="0" destOrd="0" presId="urn:microsoft.com/office/officeart/2005/8/layout/cycle5"/>
    <dgm:cxn modelId="{769C4253-495D-4C44-A8DA-9FD6FA6D7838}" type="presOf" srcId="{047825FE-6CAA-4262-8F24-9931DEB91E5B}" destId="{7F1A4F0E-12F4-4AA3-A13F-A215A5B128D1}" srcOrd="0" destOrd="0" presId="urn:microsoft.com/office/officeart/2005/8/layout/cycle5"/>
    <dgm:cxn modelId="{B5DDB0D0-ED9F-41D3-BFD6-293DCDC8435C}" srcId="{A7F640DD-50A2-4229-ABB9-9C47C99C67ED}" destId="{3B7EF7FE-4177-45E4-BA8F-7084A5F5340F}" srcOrd="2" destOrd="0" parTransId="{9C792435-A481-4DE5-BCE5-DADED5B58C0E}" sibTransId="{D9704B1C-7987-4D90-A9DE-676D59890C54}"/>
    <dgm:cxn modelId="{E104FA35-C0CA-4449-9079-38DFDCBD600B}" type="presOf" srcId="{C1DCA223-FF13-4A9E-B71B-3EF8BEF20803}" destId="{414B01C0-C1BC-48C9-B2EA-BFE95FE63759}" srcOrd="0" destOrd="0" presId="urn:microsoft.com/office/officeart/2005/8/layout/cycle5"/>
    <dgm:cxn modelId="{1EE9A021-2B40-46CB-811F-7D57D3766F47}" srcId="{A7F640DD-50A2-4229-ABB9-9C47C99C67ED}" destId="{2B80215E-0F22-4FAD-993C-4A788B924193}" srcOrd="3" destOrd="0" parTransId="{C3197B0D-2C9D-47A2-9674-2588B34C9249}" sibTransId="{047825FE-6CAA-4262-8F24-9931DEB91E5B}"/>
    <dgm:cxn modelId="{98AFFDF7-F16C-4D22-B8C9-B2420B0FC594}" type="presOf" srcId="{FDCD50D4-C323-4BA8-AC0C-C6FD78EC322A}" destId="{39D75981-B753-44CC-83B6-32AE2160AF39}" srcOrd="0" destOrd="0" presId="urn:microsoft.com/office/officeart/2005/8/layout/cycle5"/>
    <dgm:cxn modelId="{508EE062-126B-4A74-87CF-FAA3B3A5FD6F}" type="presParOf" srcId="{6C88BC8F-BD20-4936-B0F0-BD103FCC8374}" destId="{414B01C0-C1BC-48C9-B2EA-BFE95FE63759}" srcOrd="0" destOrd="0" presId="urn:microsoft.com/office/officeart/2005/8/layout/cycle5"/>
    <dgm:cxn modelId="{A8EFD7C7-B748-4798-B01C-5F2B5A1E916B}" type="presParOf" srcId="{6C88BC8F-BD20-4936-B0F0-BD103FCC8374}" destId="{B3B8584F-8036-4E35-849A-E9CA886E8C43}" srcOrd="1" destOrd="0" presId="urn:microsoft.com/office/officeart/2005/8/layout/cycle5"/>
    <dgm:cxn modelId="{C901CF7B-EB49-404C-AA20-79D6BE0FD035}" type="presParOf" srcId="{6C88BC8F-BD20-4936-B0F0-BD103FCC8374}" destId="{37E65DB7-CE8E-4D96-98FA-C2DD01546A45}" srcOrd="2" destOrd="0" presId="urn:microsoft.com/office/officeart/2005/8/layout/cycle5"/>
    <dgm:cxn modelId="{C76B83EE-BD6A-482E-BCF3-A3D08EB3499A}" type="presParOf" srcId="{6C88BC8F-BD20-4936-B0F0-BD103FCC8374}" destId="{FBBF3815-BA60-4AEA-9E4B-95D6415B0AD3}" srcOrd="3" destOrd="0" presId="urn:microsoft.com/office/officeart/2005/8/layout/cycle5"/>
    <dgm:cxn modelId="{ECA51FE9-C79C-4C63-8444-8E9F2CF5F53E}" type="presParOf" srcId="{6C88BC8F-BD20-4936-B0F0-BD103FCC8374}" destId="{FD82A53C-AB11-407E-9138-15400610B4D7}" srcOrd="4" destOrd="0" presId="urn:microsoft.com/office/officeart/2005/8/layout/cycle5"/>
    <dgm:cxn modelId="{0AEB789D-7E40-42BF-89B2-76EDB3FE5411}" type="presParOf" srcId="{6C88BC8F-BD20-4936-B0F0-BD103FCC8374}" destId="{19151EF0-03F0-4C50-AF5F-88192944B4A3}" srcOrd="5" destOrd="0" presId="urn:microsoft.com/office/officeart/2005/8/layout/cycle5"/>
    <dgm:cxn modelId="{E07CEFDD-51B9-401B-BE12-72ACAD2871BF}" type="presParOf" srcId="{6C88BC8F-BD20-4936-B0F0-BD103FCC8374}" destId="{F61837BB-87BE-4DF4-A370-0E9BE1870FF1}" srcOrd="6" destOrd="0" presId="urn:microsoft.com/office/officeart/2005/8/layout/cycle5"/>
    <dgm:cxn modelId="{66148547-D310-434B-8BB5-6ED0D5278234}" type="presParOf" srcId="{6C88BC8F-BD20-4936-B0F0-BD103FCC8374}" destId="{7925FBDB-293C-4EDD-80E3-CA219B212B3D}" srcOrd="7" destOrd="0" presId="urn:microsoft.com/office/officeart/2005/8/layout/cycle5"/>
    <dgm:cxn modelId="{9D1A965F-8927-4E61-A3F3-2FA68C388F44}" type="presParOf" srcId="{6C88BC8F-BD20-4936-B0F0-BD103FCC8374}" destId="{F5FCC0E9-2620-4E3F-9C7A-75421F524F48}" srcOrd="8" destOrd="0" presId="urn:microsoft.com/office/officeart/2005/8/layout/cycle5"/>
    <dgm:cxn modelId="{E07814DB-CD90-44AB-9524-5A02D9C187DD}" type="presParOf" srcId="{6C88BC8F-BD20-4936-B0F0-BD103FCC8374}" destId="{93CEF84E-4158-4801-B368-CDB84CE85354}" srcOrd="9" destOrd="0" presId="urn:microsoft.com/office/officeart/2005/8/layout/cycle5"/>
    <dgm:cxn modelId="{AA8F2E7E-5937-4DEB-9F95-3273427E080E}" type="presParOf" srcId="{6C88BC8F-BD20-4936-B0F0-BD103FCC8374}" destId="{4397E91D-0F4E-429B-9CD0-B8FEDB4754C0}" srcOrd="10" destOrd="0" presId="urn:microsoft.com/office/officeart/2005/8/layout/cycle5"/>
    <dgm:cxn modelId="{121158A7-8186-4101-8B1C-2FC493BAED5A}" type="presParOf" srcId="{6C88BC8F-BD20-4936-B0F0-BD103FCC8374}" destId="{7F1A4F0E-12F4-4AA3-A13F-A215A5B128D1}" srcOrd="11" destOrd="0" presId="urn:microsoft.com/office/officeart/2005/8/layout/cycle5"/>
    <dgm:cxn modelId="{2F94771B-9AA0-492E-AAD7-E9228C50E1BE}" type="presParOf" srcId="{6C88BC8F-BD20-4936-B0F0-BD103FCC8374}" destId="{1242A05D-76C1-4789-BFC5-FB962A6E7274}" srcOrd="12" destOrd="0" presId="urn:microsoft.com/office/officeart/2005/8/layout/cycle5"/>
    <dgm:cxn modelId="{A383D2F3-042D-45BF-9C44-AC1AED8E7639}" type="presParOf" srcId="{6C88BC8F-BD20-4936-B0F0-BD103FCC8374}" destId="{5662F039-C96D-4CEB-9285-5BF15ADE0DB3}" srcOrd="13" destOrd="0" presId="urn:microsoft.com/office/officeart/2005/8/layout/cycle5"/>
    <dgm:cxn modelId="{3F6D1778-A157-4AC7-8BC2-F71CCC14520E}" type="presParOf" srcId="{6C88BC8F-BD20-4936-B0F0-BD103FCC8374}" destId="{39D75981-B753-44CC-83B6-32AE2160AF3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C5F2C7-6886-4F37-857E-F1D34718EC9D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C15DFCA-8840-49D3-BA2D-65F4A0FDB613}">
      <dgm:prSet custT="1"/>
      <dgm:spPr/>
      <dgm:t>
        <a:bodyPr/>
        <a:lstStyle/>
        <a:p>
          <a:r>
            <a:rPr lang="ru-RU" sz="1800" dirty="0" smtClean="0"/>
            <a:t>Совершенствование психомоторных способностей дошкольников</a:t>
          </a:r>
          <a:endParaRPr lang="ru-RU" sz="1700" dirty="0"/>
        </a:p>
      </dgm:t>
    </dgm:pt>
    <dgm:pt modelId="{89EF2118-32C3-4E6D-82EB-E05548D446AA}" type="parTrans" cxnId="{7D60933F-F018-4EB4-99E1-16C15BAB4C65}">
      <dgm:prSet/>
      <dgm:spPr/>
      <dgm:t>
        <a:bodyPr/>
        <a:lstStyle/>
        <a:p>
          <a:endParaRPr lang="ru-RU"/>
        </a:p>
      </dgm:t>
    </dgm:pt>
    <dgm:pt modelId="{994722FC-9AA3-47E7-A2E0-0D50D54E0624}" type="sibTrans" cxnId="{7D60933F-F018-4EB4-99E1-16C15BAB4C65}">
      <dgm:prSet/>
      <dgm:spPr/>
      <dgm:t>
        <a:bodyPr/>
        <a:lstStyle/>
        <a:p>
          <a:endParaRPr lang="ru-RU"/>
        </a:p>
      </dgm:t>
    </dgm:pt>
    <dgm:pt modelId="{32C163A7-6CA1-496C-A2FF-5519E87058F4}">
      <dgm:prSet custT="1"/>
      <dgm:spPr/>
      <dgm:t>
        <a:bodyPr/>
        <a:lstStyle/>
        <a:p>
          <a:r>
            <a:rPr lang="ru-RU" sz="1800" dirty="0" smtClean="0"/>
            <a:t>Развивать мышечную силу, гибкость, выносливость и координационные способности</a:t>
          </a:r>
          <a:endParaRPr lang="ru-RU" sz="1800" dirty="0"/>
        </a:p>
      </dgm:t>
    </dgm:pt>
    <dgm:pt modelId="{C87C2BF9-54E6-4449-9036-924A52D67962}" type="parTrans" cxnId="{129783AA-479E-419E-869D-CF092AEB1C35}">
      <dgm:prSet/>
      <dgm:spPr/>
      <dgm:t>
        <a:bodyPr/>
        <a:lstStyle/>
        <a:p>
          <a:endParaRPr lang="ru-RU"/>
        </a:p>
      </dgm:t>
    </dgm:pt>
    <dgm:pt modelId="{8F1020E7-F62D-49CE-937B-628282A263FE}" type="sibTrans" cxnId="{129783AA-479E-419E-869D-CF092AEB1C35}">
      <dgm:prSet/>
      <dgm:spPr/>
      <dgm:t>
        <a:bodyPr/>
        <a:lstStyle/>
        <a:p>
          <a:endParaRPr lang="ru-RU"/>
        </a:p>
      </dgm:t>
    </dgm:pt>
    <dgm:pt modelId="{DE70B7E5-A847-4201-A058-FEC0768E07EA}">
      <dgm:prSet custT="1"/>
      <dgm:spPr/>
      <dgm:t>
        <a:bodyPr/>
        <a:lstStyle/>
        <a:p>
          <a:r>
            <a:rPr lang="ru-RU" sz="1800" dirty="0" smtClean="0"/>
            <a:t>Содействовать развитию чувства ритма, музыкального слуха, памяти, внимания, умения согласовывать движения с музыкой</a:t>
          </a:r>
          <a:r>
            <a:rPr lang="ru-RU" sz="1700" dirty="0" smtClean="0"/>
            <a:t>;</a:t>
          </a:r>
          <a:endParaRPr lang="ru-RU" sz="1700" dirty="0"/>
        </a:p>
      </dgm:t>
    </dgm:pt>
    <dgm:pt modelId="{F1F9D1B5-DA33-4325-87A7-585B8EE96559}" type="parTrans" cxnId="{38463F68-D831-45E4-B21B-51B81A5DCE92}">
      <dgm:prSet/>
      <dgm:spPr/>
      <dgm:t>
        <a:bodyPr/>
        <a:lstStyle/>
        <a:p>
          <a:endParaRPr lang="ru-RU"/>
        </a:p>
      </dgm:t>
    </dgm:pt>
    <dgm:pt modelId="{1EAFF88A-7278-48CE-AC15-1D12E23D2EF0}" type="sibTrans" cxnId="{38463F68-D831-45E4-B21B-51B81A5DCE92}">
      <dgm:prSet/>
      <dgm:spPr/>
      <dgm:t>
        <a:bodyPr/>
        <a:lstStyle/>
        <a:p>
          <a:endParaRPr lang="ru-RU"/>
        </a:p>
      </dgm:t>
    </dgm:pt>
    <dgm:pt modelId="{FEF0CCF6-88D8-4085-9B68-C82CB193FA7B}">
      <dgm:prSet custT="1"/>
      <dgm:spPr/>
      <dgm:t>
        <a:bodyPr/>
        <a:lstStyle/>
        <a:p>
          <a:r>
            <a:rPr lang="ru-RU" sz="1800" dirty="0" smtClean="0"/>
            <a:t>Формировать навыки выразительности, пластичности, эстетического вкуса</a:t>
          </a:r>
          <a:endParaRPr lang="ru-RU" sz="1800" dirty="0"/>
        </a:p>
      </dgm:t>
    </dgm:pt>
    <dgm:pt modelId="{0EFAF151-93C3-4DE9-909B-29CE62C9F5F5}" type="parTrans" cxnId="{7F25AEC6-7608-4D8E-B856-9A1EC1B3DC97}">
      <dgm:prSet/>
      <dgm:spPr/>
      <dgm:t>
        <a:bodyPr/>
        <a:lstStyle/>
        <a:p>
          <a:endParaRPr lang="ru-RU"/>
        </a:p>
      </dgm:t>
    </dgm:pt>
    <dgm:pt modelId="{6C76F86B-90B1-4C36-9820-B8E3D3D2639E}" type="sibTrans" cxnId="{7F25AEC6-7608-4D8E-B856-9A1EC1B3DC97}">
      <dgm:prSet/>
      <dgm:spPr/>
      <dgm:t>
        <a:bodyPr/>
        <a:lstStyle/>
        <a:p>
          <a:endParaRPr lang="ru-RU"/>
        </a:p>
      </dgm:t>
    </dgm:pt>
    <dgm:pt modelId="{A2BAAEDE-A8BA-4E00-BF68-91D2622D49AC}" type="pres">
      <dgm:prSet presAssocID="{A9C5F2C7-6886-4F37-857E-F1D34718EC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8DE7E9-A3EE-4C37-B56A-CFFDC27C89A1}" type="pres">
      <dgm:prSet presAssocID="{0C15DFCA-8840-49D3-BA2D-65F4A0FDB613}" presName="node" presStyleLbl="node1" presStyleIdx="0" presStyleCnt="4" custScaleX="154230" custScaleY="89545" custRadScaleRad="94107" custRadScaleInc="-2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54500-9331-4CBA-9139-B8137D0F4F77}" type="pres">
      <dgm:prSet presAssocID="{0C15DFCA-8840-49D3-BA2D-65F4A0FDB613}" presName="spNode" presStyleCnt="0"/>
      <dgm:spPr/>
    </dgm:pt>
    <dgm:pt modelId="{88D631D0-E5FB-4A3C-8ED7-BC5B2FB65656}" type="pres">
      <dgm:prSet presAssocID="{994722FC-9AA3-47E7-A2E0-0D50D54E062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D8DBBEA2-B558-4E8E-990F-02052CF67B3A}" type="pres">
      <dgm:prSet presAssocID="{32C163A7-6CA1-496C-A2FF-5519E87058F4}" presName="node" presStyleLbl="node1" presStyleIdx="1" presStyleCnt="4" custScaleX="126299" custScaleY="152322" custRadScaleRad="111321" custRadScaleInc="-15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0AB81-85FC-4B72-A335-E4EDB46807AB}" type="pres">
      <dgm:prSet presAssocID="{32C163A7-6CA1-496C-A2FF-5519E87058F4}" presName="spNode" presStyleCnt="0"/>
      <dgm:spPr/>
    </dgm:pt>
    <dgm:pt modelId="{0345F5A0-0E33-403C-9551-D0CA78A30CE7}" type="pres">
      <dgm:prSet presAssocID="{8F1020E7-F62D-49CE-937B-628282A263FE}" presName="sibTrans" presStyleLbl="sibTrans1D1" presStyleIdx="1" presStyleCnt="4"/>
      <dgm:spPr/>
      <dgm:t>
        <a:bodyPr/>
        <a:lstStyle/>
        <a:p>
          <a:endParaRPr lang="ru-RU"/>
        </a:p>
      </dgm:t>
    </dgm:pt>
    <dgm:pt modelId="{92609C4B-B5F7-4342-81D5-048F1A82E8DF}" type="pres">
      <dgm:prSet presAssocID="{DE70B7E5-A847-4201-A058-FEC0768E07EA}" presName="node" presStyleLbl="node1" presStyleIdx="2" presStyleCnt="4" custScaleX="137997" custScaleY="156360" custRadScaleRad="83012" custRadScaleInc="6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E80C0-A2FC-4901-B95E-66983FE75BD5}" type="pres">
      <dgm:prSet presAssocID="{DE70B7E5-A847-4201-A058-FEC0768E07EA}" presName="spNode" presStyleCnt="0"/>
      <dgm:spPr/>
    </dgm:pt>
    <dgm:pt modelId="{807C1088-0EAB-4F41-8452-6C597678D6B9}" type="pres">
      <dgm:prSet presAssocID="{1EAFF88A-7278-48CE-AC15-1D12E23D2EF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50A58572-557D-4441-A29B-E4ACB1FD3BE9}" type="pres">
      <dgm:prSet presAssocID="{FEF0CCF6-88D8-4085-9B68-C82CB193FA7B}" presName="node" presStyleLbl="node1" presStyleIdx="3" presStyleCnt="4" custScaleX="131851" custScaleY="140017" custRadScaleRad="115044" custRadScaleInc="15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8CDA8-4D20-4EE4-A071-AD2429F875B9}" type="pres">
      <dgm:prSet presAssocID="{FEF0CCF6-88D8-4085-9B68-C82CB193FA7B}" presName="spNode" presStyleCnt="0"/>
      <dgm:spPr/>
    </dgm:pt>
    <dgm:pt modelId="{876C3501-76EA-4F7E-81E6-CD6F3BCEB18A}" type="pres">
      <dgm:prSet presAssocID="{6C76F86B-90B1-4C36-9820-B8E3D3D2639E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7F25AEC6-7608-4D8E-B856-9A1EC1B3DC97}" srcId="{A9C5F2C7-6886-4F37-857E-F1D34718EC9D}" destId="{FEF0CCF6-88D8-4085-9B68-C82CB193FA7B}" srcOrd="3" destOrd="0" parTransId="{0EFAF151-93C3-4DE9-909B-29CE62C9F5F5}" sibTransId="{6C76F86B-90B1-4C36-9820-B8E3D3D2639E}"/>
    <dgm:cxn modelId="{E21F0088-2861-4034-A64A-7EECB8D1E945}" type="presOf" srcId="{994722FC-9AA3-47E7-A2E0-0D50D54E0624}" destId="{88D631D0-E5FB-4A3C-8ED7-BC5B2FB65656}" srcOrd="0" destOrd="0" presId="urn:microsoft.com/office/officeart/2005/8/layout/cycle5"/>
    <dgm:cxn modelId="{F1064261-CE0E-4152-BFB4-51F6E2FD9E71}" type="presOf" srcId="{FEF0CCF6-88D8-4085-9B68-C82CB193FA7B}" destId="{50A58572-557D-4441-A29B-E4ACB1FD3BE9}" srcOrd="0" destOrd="0" presId="urn:microsoft.com/office/officeart/2005/8/layout/cycle5"/>
    <dgm:cxn modelId="{FE56C3EE-9B0F-468F-B57A-C8AD2677D404}" type="presOf" srcId="{DE70B7E5-A847-4201-A058-FEC0768E07EA}" destId="{92609C4B-B5F7-4342-81D5-048F1A82E8DF}" srcOrd="0" destOrd="0" presId="urn:microsoft.com/office/officeart/2005/8/layout/cycle5"/>
    <dgm:cxn modelId="{87BAEAC7-50E4-421A-B910-20DD3D283846}" type="presOf" srcId="{8F1020E7-F62D-49CE-937B-628282A263FE}" destId="{0345F5A0-0E33-403C-9551-D0CA78A30CE7}" srcOrd="0" destOrd="0" presId="urn:microsoft.com/office/officeart/2005/8/layout/cycle5"/>
    <dgm:cxn modelId="{7D60933F-F018-4EB4-99E1-16C15BAB4C65}" srcId="{A9C5F2C7-6886-4F37-857E-F1D34718EC9D}" destId="{0C15DFCA-8840-49D3-BA2D-65F4A0FDB613}" srcOrd="0" destOrd="0" parTransId="{89EF2118-32C3-4E6D-82EB-E05548D446AA}" sibTransId="{994722FC-9AA3-47E7-A2E0-0D50D54E0624}"/>
    <dgm:cxn modelId="{129783AA-479E-419E-869D-CF092AEB1C35}" srcId="{A9C5F2C7-6886-4F37-857E-F1D34718EC9D}" destId="{32C163A7-6CA1-496C-A2FF-5519E87058F4}" srcOrd="1" destOrd="0" parTransId="{C87C2BF9-54E6-4449-9036-924A52D67962}" sibTransId="{8F1020E7-F62D-49CE-937B-628282A263FE}"/>
    <dgm:cxn modelId="{38463F68-D831-45E4-B21B-51B81A5DCE92}" srcId="{A9C5F2C7-6886-4F37-857E-F1D34718EC9D}" destId="{DE70B7E5-A847-4201-A058-FEC0768E07EA}" srcOrd="2" destOrd="0" parTransId="{F1F9D1B5-DA33-4325-87A7-585B8EE96559}" sibTransId="{1EAFF88A-7278-48CE-AC15-1D12E23D2EF0}"/>
    <dgm:cxn modelId="{181C2E48-7D00-490D-AEB2-3CED0277FD97}" type="presOf" srcId="{A9C5F2C7-6886-4F37-857E-F1D34718EC9D}" destId="{A2BAAEDE-A8BA-4E00-BF68-91D2622D49AC}" srcOrd="0" destOrd="0" presId="urn:microsoft.com/office/officeart/2005/8/layout/cycle5"/>
    <dgm:cxn modelId="{37B2FA7E-AC1F-4249-8ADC-FE026E88A241}" type="presOf" srcId="{0C15DFCA-8840-49D3-BA2D-65F4A0FDB613}" destId="{A38DE7E9-A3EE-4C37-B56A-CFFDC27C89A1}" srcOrd="0" destOrd="0" presId="urn:microsoft.com/office/officeart/2005/8/layout/cycle5"/>
    <dgm:cxn modelId="{B35B5508-3473-4656-A87F-6CA9900B0695}" type="presOf" srcId="{32C163A7-6CA1-496C-A2FF-5519E87058F4}" destId="{D8DBBEA2-B558-4E8E-990F-02052CF67B3A}" srcOrd="0" destOrd="0" presId="urn:microsoft.com/office/officeart/2005/8/layout/cycle5"/>
    <dgm:cxn modelId="{941C21EA-10AE-495E-9990-DC62BBF017E0}" type="presOf" srcId="{6C76F86B-90B1-4C36-9820-B8E3D3D2639E}" destId="{876C3501-76EA-4F7E-81E6-CD6F3BCEB18A}" srcOrd="0" destOrd="0" presId="urn:microsoft.com/office/officeart/2005/8/layout/cycle5"/>
    <dgm:cxn modelId="{18E5D1F3-2EB5-427B-B512-E70CBF7369C7}" type="presOf" srcId="{1EAFF88A-7278-48CE-AC15-1D12E23D2EF0}" destId="{807C1088-0EAB-4F41-8452-6C597678D6B9}" srcOrd="0" destOrd="0" presId="urn:microsoft.com/office/officeart/2005/8/layout/cycle5"/>
    <dgm:cxn modelId="{8AFB6425-0F5E-431E-99A5-9CD25BAF98FA}" type="presParOf" srcId="{A2BAAEDE-A8BA-4E00-BF68-91D2622D49AC}" destId="{A38DE7E9-A3EE-4C37-B56A-CFFDC27C89A1}" srcOrd="0" destOrd="0" presId="urn:microsoft.com/office/officeart/2005/8/layout/cycle5"/>
    <dgm:cxn modelId="{AED17E53-05D3-4CBE-943C-E8C9733962BA}" type="presParOf" srcId="{A2BAAEDE-A8BA-4E00-BF68-91D2622D49AC}" destId="{99554500-9331-4CBA-9139-B8137D0F4F77}" srcOrd="1" destOrd="0" presId="urn:microsoft.com/office/officeart/2005/8/layout/cycle5"/>
    <dgm:cxn modelId="{BBA9C5E7-DABD-41F7-86BF-CA7A6BFD73F6}" type="presParOf" srcId="{A2BAAEDE-A8BA-4E00-BF68-91D2622D49AC}" destId="{88D631D0-E5FB-4A3C-8ED7-BC5B2FB65656}" srcOrd="2" destOrd="0" presId="urn:microsoft.com/office/officeart/2005/8/layout/cycle5"/>
    <dgm:cxn modelId="{EF6ADFC8-7C19-4F6C-8714-4152F102B73A}" type="presParOf" srcId="{A2BAAEDE-A8BA-4E00-BF68-91D2622D49AC}" destId="{D8DBBEA2-B558-4E8E-990F-02052CF67B3A}" srcOrd="3" destOrd="0" presId="urn:microsoft.com/office/officeart/2005/8/layout/cycle5"/>
    <dgm:cxn modelId="{7409BDCF-09C7-4924-9AAB-449B841266F9}" type="presParOf" srcId="{A2BAAEDE-A8BA-4E00-BF68-91D2622D49AC}" destId="{F2D0AB81-85FC-4B72-A335-E4EDB46807AB}" srcOrd="4" destOrd="0" presId="urn:microsoft.com/office/officeart/2005/8/layout/cycle5"/>
    <dgm:cxn modelId="{30D2A7B9-7C51-47EE-9516-6FC3C3E91CB3}" type="presParOf" srcId="{A2BAAEDE-A8BA-4E00-BF68-91D2622D49AC}" destId="{0345F5A0-0E33-403C-9551-D0CA78A30CE7}" srcOrd="5" destOrd="0" presId="urn:microsoft.com/office/officeart/2005/8/layout/cycle5"/>
    <dgm:cxn modelId="{CAF649C2-F69B-4F14-8D2D-C651C38D69DE}" type="presParOf" srcId="{A2BAAEDE-A8BA-4E00-BF68-91D2622D49AC}" destId="{92609C4B-B5F7-4342-81D5-048F1A82E8DF}" srcOrd="6" destOrd="0" presId="urn:microsoft.com/office/officeart/2005/8/layout/cycle5"/>
    <dgm:cxn modelId="{0D7A11C7-3DDE-45C8-8CB4-C8581028DC9C}" type="presParOf" srcId="{A2BAAEDE-A8BA-4E00-BF68-91D2622D49AC}" destId="{DC2E80C0-A2FC-4901-B95E-66983FE75BD5}" srcOrd="7" destOrd="0" presId="urn:microsoft.com/office/officeart/2005/8/layout/cycle5"/>
    <dgm:cxn modelId="{A34E7B96-CBED-440F-8205-F7A45FA61DAD}" type="presParOf" srcId="{A2BAAEDE-A8BA-4E00-BF68-91D2622D49AC}" destId="{807C1088-0EAB-4F41-8452-6C597678D6B9}" srcOrd="8" destOrd="0" presId="urn:microsoft.com/office/officeart/2005/8/layout/cycle5"/>
    <dgm:cxn modelId="{966FD610-0F77-4C04-AF81-449D5A25D9B2}" type="presParOf" srcId="{A2BAAEDE-A8BA-4E00-BF68-91D2622D49AC}" destId="{50A58572-557D-4441-A29B-E4ACB1FD3BE9}" srcOrd="9" destOrd="0" presId="urn:microsoft.com/office/officeart/2005/8/layout/cycle5"/>
    <dgm:cxn modelId="{3EA53860-D6C2-4E0D-9A2B-4E15017768C4}" type="presParOf" srcId="{A2BAAEDE-A8BA-4E00-BF68-91D2622D49AC}" destId="{C408CDA8-4D20-4EE4-A071-AD2429F875B9}" srcOrd="10" destOrd="0" presId="urn:microsoft.com/office/officeart/2005/8/layout/cycle5"/>
    <dgm:cxn modelId="{9FD85912-1BB2-4DC5-9E10-38D3A5F7D5AD}" type="presParOf" srcId="{A2BAAEDE-A8BA-4E00-BF68-91D2622D49AC}" destId="{876C3501-76EA-4F7E-81E6-CD6F3BCEB18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227742-E5DE-43FF-9670-3C2E09E2FEEA}">
      <dsp:nvSpPr>
        <dsp:cNvPr id="0" name=""/>
        <dsp:cNvSpPr/>
      </dsp:nvSpPr>
      <dsp:spPr>
        <a:xfrm>
          <a:off x="3" y="2"/>
          <a:ext cx="5214966" cy="4525958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здорового образа жизни, содействие физическому развитию, физической подготовленности личности дошкольника средствами гимнастики с использованием степа.</a:t>
          </a:r>
          <a:endParaRPr lang="ru-RU" sz="1600" kern="1200" dirty="0"/>
        </a:p>
      </dsp:txBody>
      <dsp:txXfrm>
        <a:off x="3" y="2"/>
        <a:ext cx="5214966" cy="4525958"/>
      </dsp:txXfrm>
    </dsp:sp>
    <dsp:sp modelId="{99AD8014-1AB3-4C63-9A4F-BC900CCBB085}">
      <dsp:nvSpPr>
        <dsp:cNvPr id="0" name=""/>
        <dsp:cNvSpPr/>
      </dsp:nvSpPr>
      <dsp:spPr>
        <a:xfrm>
          <a:off x="1487199" y="589341"/>
          <a:ext cx="3061813" cy="3061813"/>
        </a:xfrm>
        <a:prstGeom prst="circularArrow">
          <a:avLst>
            <a:gd name="adj1" fmla="val 4878"/>
            <a:gd name="adj2" fmla="val 312630"/>
            <a:gd name="adj3" fmla="val 3167409"/>
            <a:gd name="adj4" fmla="val 15187974"/>
            <a:gd name="adj5" fmla="val 5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6E3D42-BB9A-4CE4-A0DC-C289E46AEE3F}">
      <dsp:nvSpPr>
        <dsp:cNvPr id="0" name=""/>
        <dsp:cNvSpPr/>
      </dsp:nvSpPr>
      <dsp:spPr>
        <a:xfrm>
          <a:off x="2145312" y="-152446"/>
          <a:ext cx="3595168" cy="144783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alpha val="9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Задачи</a:t>
          </a:r>
          <a:endParaRPr lang="ru-RU" sz="4400" kern="1200" dirty="0"/>
        </a:p>
      </dsp:txBody>
      <dsp:txXfrm>
        <a:off x="2145312" y="-152446"/>
        <a:ext cx="3595168" cy="1447832"/>
      </dsp:txXfrm>
    </dsp:sp>
    <dsp:sp modelId="{53075CD4-8730-4D58-9DF4-04594E21786C}">
      <dsp:nvSpPr>
        <dsp:cNvPr id="0" name=""/>
        <dsp:cNvSpPr/>
      </dsp:nvSpPr>
      <dsp:spPr>
        <a:xfrm>
          <a:off x="1101845" y="713004"/>
          <a:ext cx="3861373" cy="3861373"/>
        </a:xfrm>
        <a:custGeom>
          <a:avLst/>
          <a:gdLst/>
          <a:ahLst/>
          <a:cxnLst/>
          <a:rect l="0" t="0" r="0" b="0"/>
          <a:pathLst>
            <a:path>
              <a:moveTo>
                <a:pt x="3413201" y="693875"/>
              </a:moveTo>
              <a:arcTo wR="1930686" hR="1930686" stAng="19209775" swAng="811041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6193B-B37C-4F86-959B-C406F9AA0F45}">
      <dsp:nvSpPr>
        <dsp:cNvPr id="0" name=""/>
        <dsp:cNvSpPr/>
      </dsp:nvSpPr>
      <dsp:spPr>
        <a:xfrm>
          <a:off x="4140877" y="1924768"/>
          <a:ext cx="3376724" cy="308546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62000"/>
                <a:satMod val="180000"/>
              </a:schemeClr>
            </a:gs>
            <a:gs pos="65000">
              <a:schemeClr val="accent1">
                <a:alpha val="90000"/>
                <a:hueOff val="0"/>
                <a:satOff val="0"/>
                <a:lumOff val="0"/>
                <a:alphaOff val="-20000"/>
                <a:tint val="32000"/>
                <a:satMod val="2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Повысить двигательную активность и движенческую культуру ребёнка</a:t>
          </a:r>
          <a:endParaRPr lang="ru-RU" sz="2000" kern="1200" dirty="0"/>
        </a:p>
      </dsp:txBody>
      <dsp:txXfrm>
        <a:off x="4140877" y="1924768"/>
        <a:ext cx="3376724" cy="3085461"/>
      </dsp:txXfrm>
    </dsp:sp>
    <dsp:sp modelId="{73B64BBD-0891-40D7-8958-DA4978F78956}">
      <dsp:nvSpPr>
        <dsp:cNvPr id="0" name=""/>
        <dsp:cNvSpPr/>
      </dsp:nvSpPr>
      <dsp:spPr>
        <a:xfrm>
          <a:off x="891342" y="1092055"/>
          <a:ext cx="3861373" cy="3861373"/>
        </a:xfrm>
        <a:custGeom>
          <a:avLst/>
          <a:gdLst/>
          <a:ahLst/>
          <a:cxnLst/>
          <a:rect l="0" t="0" r="0" b="0"/>
          <a:pathLst>
            <a:path>
              <a:moveTo>
                <a:pt x="3159290" y="3420010"/>
              </a:moveTo>
              <a:arcTo wR="1930686" hR="1930686" stAng="3028763" swAng="646171"/>
            </a:path>
          </a:pathLst>
        </a:custGeom>
        <a:noFill/>
        <a:ln w="9525" cap="flat" cmpd="sng" algn="ctr">
          <a:solidFill>
            <a:schemeClr val="accent1">
              <a:shade val="90000"/>
              <a:hueOff val="180069"/>
              <a:satOff val="-11853"/>
              <a:lumOff val="187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DEB03-2967-4B98-BD67-D0F3B0599756}">
      <dsp:nvSpPr>
        <dsp:cNvPr id="0" name=""/>
        <dsp:cNvSpPr/>
      </dsp:nvSpPr>
      <dsp:spPr>
        <a:xfrm>
          <a:off x="440203" y="1932891"/>
          <a:ext cx="3203429" cy="306921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62000"/>
                <a:satMod val="180000"/>
              </a:schemeClr>
            </a:gs>
            <a:gs pos="65000">
              <a:schemeClr val="accent1">
                <a:alpha val="90000"/>
                <a:hueOff val="0"/>
                <a:satOff val="0"/>
                <a:lumOff val="0"/>
                <a:alphaOff val="-40000"/>
                <a:tint val="32000"/>
                <a:satMod val="2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Привить любовь и формирование активного и осознанного отношения к занятиям гимнастикой</a:t>
          </a:r>
          <a:endParaRPr lang="ru-RU" sz="2000" kern="1200" dirty="0"/>
        </a:p>
      </dsp:txBody>
      <dsp:txXfrm>
        <a:off x="440203" y="1932891"/>
        <a:ext cx="3203429" cy="3069216"/>
      </dsp:txXfrm>
    </dsp:sp>
    <dsp:sp modelId="{A9AFC0DB-2028-4FCA-946C-26C8231B9E6C}">
      <dsp:nvSpPr>
        <dsp:cNvPr id="0" name=""/>
        <dsp:cNvSpPr/>
      </dsp:nvSpPr>
      <dsp:spPr>
        <a:xfrm>
          <a:off x="2910034" y="722048"/>
          <a:ext cx="3861373" cy="3861373"/>
        </a:xfrm>
        <a:custGeom>
          <a:avLst/>
          <a:gdLst/>
          <a:ahLst/>
          <a:cxnLst/>
          <a:rect l="0" t="0" r="0" b="0"/>
          <a:pathLst>
            <a:path>
              <a:moveTo>
                <a:pt x="201605" y="1071716"/>
              </a:moveTo>
              <a:arcTo wR="1930686" hR="1930686" stAng="12385031" swAng="823684"/>
            </a:path>
          </a:pathLst>
        </a:custGeom>
        <a:noFill/>
        <a:ln w="9525" cap="flat" cmpd="sng" algn="ctr">
          <a:solidFill>
            <a:schemeClr val="accent1">
              <a:shade val="90000"/>
              <a:hueOff val="360137"/>
              <a:satOff val="-23706"/>
              <a:lumOff val="374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4B01C0-C1BC-48C9-B2EA-BFE95FE63759}">
      <dsp:nvSpPr>
        <dsp:cNvPr id="0" name=""/>
        <dsp:cNvSpPr/>
      </dsp:nvSpPr>
      <dsp:spPr>
        <a:xfrm>
          <a:off x="3257548" y="-178598"/>
          <a:ext cx="2172402" cy="15669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Укрепление здоровья</a:t>
          </a:r>
          <a:endParaRPr lang="ru-RU" sz="1200" kern="1200" dirty="0"/>
        </a:p>
      </dsp:txBody>
      <dsp:txXfrm>
        <a:off x="3257548" y="-178598"/>
        <a:ext cx="2172402" cy="1566914"/>
      </dsp:txXfrm>
    </dsp:sp>
    <dsp:sp modelId="{37E65DB7-CE8E-4D96-98FA-C2DD01546A45}">
      <dsp:nvSpPr>
        <dsp:cNvPr id="0" name=""/>
        <dsp:cNvSpPr/>
      </dsp:nvSpPr>
      <dsp:spPr>
        <a:xfrm>
          <a:off x="3002324" y="905520"/>
          <a:ext cx="5115715" cy="5115715"/>
        </a:xfrm>
        <a:custGeom>
          <a:avLst/>
          <a:gdLst/>
          <a:ahLst/>
          <a:cxnLst/>
          <a:rect l="0" t="0" r="0" b="0"/>
          <a:pathLst>
            <a:path>
              <a:moveTo>
                <a:pt x="2592475" y="234"/>
              </a:moveTo>
              <a:arcTo wR="2557857" hR="2557857" stAng="16246528" swAng="66975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F3815-BA60-4AEA-9E4B-95D6415B0AD3}">
      <dsp:nvSpPr>
        <dsp:cNvPr id="0" name=""/>
        <dsp:cNvSpPr/>
      </dsp:nvSpPr>
      <dsp:spPr>
        <a:xfrm>
          <a:off x="5652471" y="1000128"/>
          <a:ext cx="2577128" cy="2008758"/>
        </a:xfrm>
        <a:prstGeom prst="roundRect">
          <a:avLst/>
        </a:prstGeom>
        <a:gradFill rotWithShape="0">
          <a:gsLst>
            <a:gs pos="0">
              <a:schemeClr val="accent5">
                <a:hueOff val="1679638"/>
                <a:satOff val="2370"/>
                <a:lumOff val="-294"/>
                <a:alphaOff val="0"/>
                <a:shade val="15000"/>
                <a:satMod val="180000"/>
              </a:schemeClr>
            </a:gs>
            <a:gs pos="50000">
              <a:schemeClr val="accent5">
                <a:hueOff val="1679638"/>
                <a:satOff val="2370"/>
                <a:lumOff val="-294"/>
                <a:alphaOff val="0"/>
                <a:shade val="45000"/>
                <a:satMod val="170000"/>
              </a:schemeClr>
            </a:gs>
            <a:gs pos="70000">
              <a:schemeClr val="accent5">
                <a:hueOff val="1679638"/>
                <a:satOff val="2370"/>
                <a:lumOff val="-29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679638"/>
                <a:satOff val="2370"/>
                <a:lumOff val="-29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1679638"/>
              <a:satOff val="2370"/>
              <a:lumOff val="-294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Способствовать оптимизации роста и развития опорно-двигательного аппарата</a:t>
          </a:r>
          <a:endParaRPr lang="ru-RU" sz="1800" kern="1200" dirty="0"/>
        </a:p>
      </dsp:txBody>
      <dsp:txXfrm>
        <a:off x="5652471" y="1000128"/>
        <a:ext cx="2577128" cy="2008758"/>
      </dsp:txXfrm>
    </dsp:sp>
    <dsp:sp modelId="{19151EF0-03F0-4C50-AF5F-88192944B4A3}">
      <dsp:nvSpPr>
        <dsp:cNvPr id="0" name=""/>
        <dsp:cNvSpPr/>
      </dsp:nvSpPr>
      <dsp:spPr>
        <a:xfrm>
          <a:off x="2762690" y="2223494"/>
          <a:ext cx="5115715" cy="5115715"/>
        </a:xfrm>
        <a:custGeom>
          <a:avLst/>
          <a:gdLst/>
          <a:ahLst/>
          <a:cxnLst/>
          <a:rect l="0" t="0" r="0" b="0"/>
          <a:pathLst>
            <a:path>
              <a:moveTo>
                <a:pt x="4462942" y="851022"/>
              </a:moveTo>
              <a:arcTo wR="2557857" hR="2557857" stAng="19088500" swAng="361791"/>
            </a:path>
          </a:pathLst>
        </a:custGeom>
        <a:noFill/>
        <a:ln w="9525" cap="flat" cmpd="sng" algn="ctr">
          <a:solidFill>
            <a:schemeClr val="accent5">
              <a:hueOff val="1679638"/>
              <a:satOff val="2370"/>
              <a:lumOff val="-29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837BB-87BE-4DF4-A370-0E9BE1870FF1}">
      <dsp:nvSpPr>
        <dsp:cNvPr id="0" name=""/>
        <dsp:cNvSpPr/>
      </dsp:nvSpPr>
      <dsp:spPr>
        <a:xfrm>
          <a:off x="6200055" y="3357581"/>
          <a:ext cx="2029544" cy="1995524"/>
        </a:xfrm>
        <a:prstGeom prst="roundRect">
          <a:avLst/>
        </a:prstGeom>
        <a:gradFill rotWithShape="0">
          <a:gsLst>
            <a:gs pos="0">
              <a:schemeClr val="accent5">
                <a:hueOff val="3359277"/>
                <a:satOff val="4740"/>
                <a:lumOff val="-588"/>
                <a:alphaOff val="0"/>
                <a:shade val="15000"/>
                <a:satMod val="180000"/>
              </a:schemeClr>
            </a:gs>
            <a:gs pos="50000">
              <a:schemeClr val="accent5">
                <a:hueOff val="3359277"/>
                <a:satOff val="4740"/>
                <a:lumOff val="-588"/>
                <a:alphaOff val="0"/>
                <a:shade val="45000"/>
                <a:satMod val="170000"/>
              </a:schemeClr>
            </a:gs>
            <a:gs pos="70000">
              <a:schemeClr val="accent5">
                <a:hueOff val="3359277"/>
                <a:satOff val="4740"/>
                <a:lumOff val="-5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3359277"/>
                <a:satOff val="4740"/>
                <a:lumOff val="-5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3359277"/>
              <a:satOff val="4740"/>
              <a:lumOff val="-588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Формировать осанку</a:t>
          </a:r>
          <a:endParaRPr lang="ru-RU" sz="2000" kern="1200" dirty="0"/>
        </a:p>
      </dsp:txBody>
      <dsp:txXfrm>
        <a:off x="6200055" y="3357581"/>
        <a:ext cx="2029544" cy="1995524"/>
      </dsp:txXfrm>
    </dsp:sp>
    <dsp:sp modelId="{F5FCC0E9-2620-4E3F-9C7A-75421F524F48}">
      <dsp:nvSpPr>
        <dsp:cNvPr id="0" name=""/>
        <dsp:cNvSpPr/>
      </dsp:nvSpPr>
      <dsp:spPr>
        <a:xfrm>
          <a:off x="5708552" y="877126"/>
          <a:ext cx="5115715" cy="5115715"/>
        </a:xfrm>
        <a:custGeom>
          <a:avLst/>
          <a:gdLst/>
          <a:ahLst/>
          <a:cxnLst/>
          <a:rect l="0" t="0" r="0" b="0"/>
          <a:pathLst>
            <a:path>
              <a:moveTo>
                <a:pt x="638587" y="4248726"/>
              </a:moveTo>
              <a:arcTo wR="2557857" hR="2557857" stAng="8317204" swAng="1333451"/>
            </a:path>
          </a:pathLst>
        </a:custGeom>
        <a:noFill/>
        <a:ln w="9525" cap="flat" cmpd="sng" algn="ctr">
          <a:solidFill>
            <a:schemeClr val="accent5">
              <a:hueOff val="3359277"/>
              <a:satOff val="4740"/>
              <a:lumOff val="-5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EF84E-4158-4801-B368-CDB84CE85354}">
      <dsp:nvSpPr>
        <dsp:cNvPr id="0" name=""/>
        <dsp:cNvSpPr/>
      </dsp:nvSpPr>
      <dsp:spPr>
        <a:xfrm>
          <a:off x="2757479" y="3964805"/>
          <a:ext cx="3146473" cy="1840774"/>
        </a:xfrm>
        <a:prstGeom prst="roundRect">
          <a:avLst/>
        </a:prstGeom>
        <a:gradFill rotWithShape="0">
          <a:gsLst>
            <a:gs pos="0">
              <a:schemeClr val="accent5">
                <a:hueOff val="5038915"/>
                <a:satOff val="7109"/>
                <a:lumOff val="-882"/>
                <a:alphaOff val="0"/>
                <a:shade val="15000"/>
                <a:satMod val="180000"/>
              </a:schemeClr>
            </a:gs>
            <a:gs pos="50000">
              <a:schemeClr val="accent5">
                <a:hueOff val="5038915"/>
                <a:satOff val="7109"/>
                <a:lumOff val="-882"/>
                <a:alphaOff val="0"/>
                <a:shade val="45000"/>
                <a:satMod val="170000"/>
              </a:schemeClr>
            </a:gs>
            <a:gs pos="70000">
              <a:schemeClr val="accent5">
                <a:hueOff val="5038915"/>
                <a:satOff val="7109"/>
                <a:lumOff val="-8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5038915"/>
                <a:satOff val="7109"/>
                <a:lumOff val="-8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5038915"/>
              <a:satOff val="7109"/>
              <a:lumOff val="-88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Содействовать профилактике плоскостопия</a:t>
          </a:r>
          <a:endParaRPr lang="ru-RU" sz="1800" kern="1200" dirty="0"/>
        </a:p>
      </dsp:txBody>
      <dsp:txXfrm>
        <a:off x="2757479" y="3964805"/>
        <a:ext cx="3146473" cy="1840774"/>
      </dsp:txXfrm>
    </dsp:sp>
    <dsp:sp modelId="{7F1A4F0E-12F4-4AA3-A13F-A215A5B128D1}">
      <dsp:nvSpPr>
        <dsp:cNvPr id="0" name=""/>
        <dsp:cNvSpPr/>
      </dsp:nvSpPr>
      <dsp:spPr>
        <a:xfrm>
          <a:off x="-357715" y="-954573"/>
          <a:ext cx="5115715" cy="5115715"/>
        </a:xfrm>
        <a:custGeom>
          <a:avLst/>
          <a:gdLst/>
          <a:ahLst/>
          <a:cxnLst/>
          <a:rect l="0" t="0" r="0" b="0"/>
          <a:pathLst>
            <a:path>
              <a:moveTo>
                <a:pt x="2862882" y="5097462"/>
              </a:moveTo>
              <a:arcTo wR="2557857" hR="2557857" stAng="4989071" swAng="1051055"/>
            </a:path>
          </a:pathLst>
        </a:custGeom>
        <a:noFill/>
        <a:ln w="9525" cap="flat" cmpd="sng" algn="ctr">
          <a:solidFill>
            <a:schemeClr val="accent5">
              <a:hueOff val="5038915"/>
              <a:satOff val="7109"/>
              <a:lumOff val="-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2A05D-76C1-4789-BFC5-FB962A6E7274}">
      <dsp:nvSpPr>
        <dsp:cNvPr id="0" name=""/>
        <dsp:cNvSpPr/>
      </dsp:nvSpPr>
      <dsp:spPr>
        <a:xfrm>
          <a:off x="0" y="250033"/>
          <a:ext cx="3000382" cy="3806973"/>
        </a:xfrm>
        <a:prstGeom prst="roundRect">
          <a:avLst/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shade val="15000"/>
                <a:satMod val="180000"/>
              </a:schemeClr>
            </a:gs>
            <a:gs pos="50000">
              <a:schemeClr val="accent5">
                <a:hueOff val="6718553"/>
                <a:satOff val="9479"/>
                <a:lumOff val="-1176"/>
                <a:alphaOff val="0"/>
                <a:shade val="45000"/>
                <a:satMod val="170000"/>
              </a:schemeClr>
            </a:gs>
            <a:gs pos="70000">
              <a:schemeClr val="accent5">
                <a:hueOff val="6718553"/>
                <a:satOff val="9479"/>
                <a:lumOff val="-117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6718553"/>
              <a:satOff val="9479"/>
              <a:lumOff val="-117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Содействовать развитию и функциональному совершенствованию органов дыхания, кровообращения, сердечно – сосудистой и нервной системе организма</a:t>
          </a:r>
          <a:endParaRPr lang="ru-RU" sz="1800" kern="1200" dirty="0"/>
        </a:p>
      </dsp:txBody>
      <dsp:txXfrm>
        <a:off x="0" y="250033"/>
        <a:ext cx="3000382" cy="3806973"/>
      </dsp:txXfrm>
    </dsp:sp>
    <dsp:sp modelId="{39D75981-B753-44CC-83B6-32AE2160AF39}">
      <dsp:nvSpPr>
        <dsp:cNvPr id="0" name=""/>
        <dsp:cNvSpPr/>
      </dsp:nvSpPr>
      <dsp:spPr>
        <a:xfrm>
          <a:off x="-1299387" y="-170259"/>
          <a:ext cx="5115715" cy="5115715"/>
        </a:xfrm>
        <a:custGeom>
          <a:avLst/>
          <a:gdLst/>
          <a:ahLst/>
          <a:cxnLst/>
          <a:rect l="0" t="0" r="0" b="0"/>
          <a:pathLst>
            <a:path>
              <a:moveTo>
                <a:pt x="4354393" y="737117"/>
              </a:moveTo>
              <a:arcTo wR="2557857" hR="2557857" stAng="18876998" swAng="305465"/>
            </a:path>
          </a:pathLst>
        </a:custGeom>
        <a:noFill/>
        <a:ln w="9525" cap="flat" cmpd="sng" algn="ctr">
          <a:solidFill>
            <a:schemeClr val="accent5">
              <a:hueOff val="6718553"/>
              <a:satOff val="9479"/>
              <a:lumOff val="-11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8DE7E9-A3EE-4C37-B56A-CFFDC27C89A1}">
      <dsp:nvSpPr>
        <dsp:cNvPr id="0" name=""/>
        <dsp:cNvSpPr/>
      </dsp:nvSpPr>
      <dsp:spPr>
        <a:xfrm>
          <a:off x="2643212" y="-22827"/>
          <a:ext cx="3426088" cy="12929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Совершенствование психомоторных способностей дошкольников</a:t>
          </a:r>
          <a:endParaRPr lang="ru-RU" sz="1700" kern="1200" dirty="0"/>
        </a:p>
      </dsp:txBody>
      <dsp:txXfrm>
        <a:off x="2643212" y="-22827"/>
        <a:ext cx="3426088" cy="1292957"/>
      </dsp:txXfrm>
    </dsp:sp>
    <dsp:sp modelId="{88D631D0-E5FB-4A3C-8ED7-BC5B2FB65656}">
      <dsp:nvSpPr>
        <dsp:cNvPr id="0" name=""/>
        <dsp:cNvSpPr/>
      </dsp:nvSpPr>
      <dsp:spPr>
        <a:xfrm>
          <a:off x="1603903" y="933790"/>
          <a:ext cx="4766798" cy="4766798"/>
        </a:xfrm>
        <a:custGeom>
          <a:avLst/>
          <a:gdLst/>
          <a:ahLst/>
          <a:cxnLst/>
          <a:rect l="0" t="0" r="0" b="0"/>
          <a:pathLst>
            <a:path>
              <a:moveTo>
                <a:pt x="3693997" y="392689"/>
              </a:moveTo>
              <a:arcTo wR="2383399" hR="2383399" stAng="18201552" swAng="46068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BBEA2-B558-4E8E-990F-02052CF67B3A}">
      <dsp:nvSpPr>
        <dsp:cNvPr id="0" name=""/>
        <dsp:cNvSpPr/>
      </dsp:nvSpPr>
      <dsp:spPr>
        <a:xfrm>
          <a:off x="5630576" y="1555873"/>
          <a:ext cx="2805624" cy="2199407"/>
        </a:xfrm>
        <a:prstGeom prst="roundRect">
          <a:avLst/>
        </a:prstGeom>
        <a:gradFill rotWithShape="0">
          <a:gsLst>
            <a:gs pos="0">
              <a:schemeClr val="accent4">
                <a:hueOff val="406013"/>
                <a:satOff val="-7024"/>
                <a:lumOff val="-1503"/>
                <a:alphaOff val="0"/>
                <a:shade val="15000"/>
                <a:satMod val="180000"/>
              </a:schemeClr>
            </a:gs>
            <a:gs pos="50000">
              <a:schemeClr val="accent4">
                <a:hueOff val="406013"/>
                <a:satOff val="-7024"/>
                <a:lumOff val="-1503"/>
                <a:alphaOff val="0"/>
                <a:shade val="45000"/>
                <a:satMod val="170000"/>
              </a:schemeClr>
            </a:gs>
            <a:gs pos="70000">
              <a:schemeClr val="accent4">
                <a:hueOff val="406013"/>
                <a:satOff val="-7024"/>
                <a:lumOff val="-150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406013"/>
                <a:satOff val="-7024"/>
                <a:lumOff val="-150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406013"/>
              <a:satOff val="-7024"/>
              <a:lumOff val="-1503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Развивать мышечную силу, гибкость, выносливость и координационные способности</a:t>
          </a:r>
          <a:endParaRPr lang="ru-RU" sz="1800" kern="1200" dirty="0"/>
        </a:p>
      </dsp:txBody>
      <dsp:txXfrm>
        <a:off x="5630576" y="1555873"/>
        <a:ext cx="2805624" cy="2199407"/>
      </dsp:txXfrm>
    </dsp:sp>
    <dsp:sp modelId="{0345F5A0-0E33-403C-9551-D0CA78A30CE7}">
      <dsp:nvSpPr>
        <dsp:cNvPr id="0" name=""/>
        <dsp:cNvSpPr/>
      </dsp:nvSpPr>
      <dsp:spPr>
        <a:xfrm>
          <a:off x="3076715" y="-536125"/>
          <a:ext cx="4766798" cy="4766798"/>
        </a:xfrm>
        <a:custGeom>
          <a:avLst/>
          <a:gdLst/>
          <a:ahLst/>
          <a:cxnLst/>
          <a:rect l="0" t="0" r="0" b="0"/>
          <a:pathLst>
            <a:path>
              <a:moveTo>
                <a:pt x="3625071" y="4417813"/>
              </a:moveTo>
              <a:arcTo wR="2383399" hR="2383399" stAng="3516172" swAng="991368"/>
            </a:path>
          </a:pathLst>
        </a:custGeom>
        <a:noFill/>
        <a:ln w="9525" cap="flat" cmpd="sng" algn="ctr">
          <a:solidFill>
            <a:schemeClr val="accent4">
              <a:hueOff val="406013"/>
              <a:satOff val="-7024"/>
              <a:lumOff val="-150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09C4B-B5F7-4342-81D5-048F1A82E8DF}">
      <dsp:nvSpPr>
        <dsp:cNvPr id="0" name=""/>
        <dsp:cNvSpPr/>
      </dsp:nvSpPr>
      <dsp:spPr>
        <a:xfrm>
          <a:off x="2786083" y="3714786"/>
          <a:ext cx="3065485" cy="2257712"/>
        </a:xfrm>
        <a:prstGeom prst="roundRect">
          <a:avLst/>
        </a:prstGeom>
        <a:gradFill rotWithShape="0">
          <a:gsLst>
            <a:gs pos="0">
              <a:schemeClr val="accent4">
                <a:hueOff val="812026"/>
                <a:satOff val="-14048"/>
                <a:lumOff val="-3007"/>
                <a:alphaOff val="0"/>
                <a:shade val="15000"/>
                <a:satMod val="180000"/>
              </a:schemeClr>
            </a:gs>
            <a:gs pos="50000">
              <a:schemeClr val="accent4">
                <a:hueOff val="812026"/>
                <a:satOff val="-14048"/>
                <a:lumOff val="-3007"/>
                <a:alphaOff val="0"/>
                <a:shade val="45000"/>
                <a:satMod val="170000"/>
              </a:schemeClr>
            </a:gs>
            <a:gs pos="70000">
              <a:schemeClr val="accent4">
                <a:hueOff val="812026"/>
                <a:satOff val="-14048"/>
                <a:lumOff val="-300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812026"/>
                <a:satOff val="-14048"/>
                <a:lumOff val="-300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812026"/>
              <a:satOff val="-14048"/>
              <a:lumOff val="-3007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Содействовать развитию чувства ритма, музыкального слуха, памяти, внимания, умения согласовывать движения с музыкой</a:t>
          </a:r>
          <a:r>
            <a:rPr lang="ru-RU" sz="1700" kern="1200" dirty="0" smtClean="0"/>
            <a:t>;</a:t>
          </a:r>
          <a:endParaRPr lang="ru-RU" sz="1700" kern="1200" dirty="0"/>
        </a:p>
      </dsp:txBody>
      <dsp:txXfrm>
        <a:off x="2786083" y="3714786"/>
        <a:ext cx="3065485" cy="2257712"/>
      </dsp:txXfrm>
    </dsp:sp>
    <dsp:sp modelId="{807C1088-0EAB-4F41-8452-6C597678D6B9}">
      <dsp:nvSpPr>
        <dsp:cNvPr id="0" name=""/>
        <dsp:cNvSpPr/>
      </dsp:nvSpPr>
      <dsp:spPr>
        <a:xfrm>
          <a:off x="691913" y="-722394"/>
          <a:ext cx="4766798" cy="4766798"/>
        </a:xfrm>
        <a:custGeom>
          <a:avLst/>
          <a:gdLst/>
          <a:ahLst/>
          <a:cxnLst/>
          <a:rect l="0" t="0" r="0" b="0"/>
          <a:pathLst>
            <a:path>
              <a:moveTo>
                <a:pt x="1878749" y="4712760"/>
              </a:moveTo>
              <a:arcTo wR="2383399" hR="2383399" stAng="6133444" swAng="959853"/>
            </a:path>
          </a:pathLst>
        </a:custGeom>
        <a:noFill/>
        <a:ln w="9525" cap="flat" cmpd="sng" algn="ctr">
          <a:solidFill>
            <a:schemeClr val="accent4">
              <a:hueOff val="812026"/>
              <a:satOff val="-14048"/>
              <a:lumOff val="-300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58572-557D-4441-A29B-E4ACB1FD3BE9}">
      <dsp:nvSpPr>
        <dsp:cNvPr id="0" name=""/>
        <dsp:cNvSpPr/>
      </dsp:nvSpPr>
      <dsp:spPr>
        <a:xfrm>
          <a:off x="191625" y="1627315"/>
          <a:ext cx="2928957" cy="2021732"/>
        </a:xfrm>
        <a:prstGeom prst="roundRect">
          <a:avLst/>
        </a:prstGeom>
        <a:gradFill rotWithShape="0">
          <a:gsLst>
            <a:gs pos="0">
              <a:schemeClr val="accent4">
                <a:hueOff val="1218040"/>
                <a:satOff val="-21072"/>
                <a:lumOff val="-4510"/>
                <a:alphaOff val="0"/>
                <a:shade val="15000"/>
                <a:satMod val="180000"/>
              </a:schemeClr>
            </a:gs>
            <a:gs pos="50000">
              <a:schemeClr val="accent4">
                <a:hueOff val="1218040"/>
                <a:satOff val="-21072"/>
                <a:lumOff val="-4510"/>
                <a:alphaOff val="0"/>
                <a:shade val="45000"/>
                <a:satMod val="170000"/>
              </a:schemeClr>
            </a:gs>
            <a:gs pos="70000">
              <a:schemeClr val="accent4">
                <a:hueOff val="1218040"/>
                <a:satOff val="-21072"/>
                <a:lumOff val="-4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218040"/>
                <a:satOff val="-21072"/>
                <a:lumOff val="-4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1218040"/>
              <a:satOff val="-21072"/>
              <a:lumOff val="-451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Формировать навыки выразительности, пластичности, эстетического вкуса</a:t>
          </a:r>
          <a:endParaRPr lang="ru-RU" sz="1800" kern="1200" dirty="0"/>
        </a:p>
      </dsp:txBody>
      <dsp:txXfrm>
        <a:off x="191625" y="1627315"/>
        <a:ext cx="2928957" cy="2021732"/>
      </dsp:txXfrm>
    </dsp:sp>
    <dsp:sp modelId="{876C3501-76EA-4F7E-81E6-CD6F3BCEB18A}">
      <dsp:nvSpPr>
        <dsp:cNvPr id="0" name=""/>
        <dsp:cNvSpPr/>
      </dsp:nvSpPr>
      <dsp:spPr>
        <a:xfrm>
          <a:off x="2280991" y="960573"/>
          <a:ext cx="4766798" cy="4766798"/>
        </a:xfrm>
        <a:custGeom>
          <a:avLst/>
          <a:gdLst/>
          <a:ahLst/>
          <a:cxnLst/>
          <a:rect l="0" t="0" r="0" b="0"/>
          <a:pathLst>
            <a:path>
              <a:moveTo>
                <a:pt x="818099" y="586060"/>
              </a:moveTo>
              <a:arcTo wR="2383399" hR="2383399" stAng="13736846" swAng="519199"/>
            </a:path>
          </a:pathLst>
        </a:custGeom>
        <a:noFill/>
        <a:ln w="9525" cap="flat" cmpd="sng" algn="ctr">
          <a:solidFill>
            <a:schemeClr val="accent4">
              <a:hueOff val="1218040"/>
              <a:satOff val="-21072"/>
              <a:lumOff val="-451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4A5B34-828C-47A5-85A4-8D35B5F442F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FAEC34-6ECF-457E-9D67-EB542FA95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788024" y="620688"/>
            <a:ext cx="4355976" cy="5112568"/>
          </a:xfrm>
        </p:spPr>
        <p:txBody>
          <a:bodyPr/>
          <a:lstStyle/>
          <a:p>
            <a:pPr algn="ctr"/>
            <a:endParaRPr lang="ru-RU" sz="3600" i="1" dirty="0" smtClean="0"/>
          </a:p>
          <a:p>
            <a:pPr algn="ctr"/>
            <a:r>
              <a:rPr lang="ru-RU" sz="3600" i="1" dirty="0" smtClean="0"/>
              <a:t>«</a:t>
            </a:r>
            <a:r>
              <a:rPr lang="ru-RU" sz="4800" i="1" dirty="0" smtClean="0"/>
              <a:t>Аэробика на степах»</a:t>
            </a:r>
          </a:p>
        </p:txBody>
      </p:sp>
      <p:pic>
        <p:nvPicPr>
          <p:cNvPr id="24577" name="Picture 1" descr="C:\Users\мк\Desktop\DSCN82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4536504" cy="4466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469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4254624" cy="5256584"/>
          </a:xfrm>
        </p:spPr>
        <p:txBody>
          <a:bodyPr>
            <a:normAutofit fontScale="3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 спортом нужно подружиться.</a:t>
            </a:r>
            <a:b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Всем тем, кто с ним еще не дружен.</a:t>
            </a:r>
            <a:b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Поможет вам он всем взбодриться.</a:t>
            </a:r>
            <a:b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для здоровья очень нужен.</a:t>
            </a:r>
          </a:p>
          <a:p>
            <a:pPr>
              <a:buNone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</a:p>
          <a:p>
            <a:pPr>
              <a:buNone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 для кого секрета нету,</a:t>
            </a:r>
            <a:b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может дать всем людям спорт.</a:t>
            </a:r>
            <a:b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Поможет всем он на планете</a:t>
            </a:r>
            <a:b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Добиться сказочных высот.</a:t>
            </a:r>
            <a:b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мк\Desktop\DSCN73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60851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403648"/>
          </a:xfrm>
        </p:spPr>
        <p:txBody>
          <a:bodyPr>
            <a:normAutofit fontScale="90000"/>
          </a:bodyPr>
          <a:lstStyle/>
          <a:p>
            <a:r>
              <a:rPr lang="ru-RU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 шагу назад!</a:t>
            </a:r>
            <a:br>
              <a:rPr lang="ru-RU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 шагу на месте!</a:t>
            </a:r>
            <a:br>
              <a:rPr lang="ru-RU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только вперед!</a:t>
            </a:r>
            <a:br>
              <a:rPr lang="ru-RU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только все вместе!</a:t>
            </a:r>
            <a:r>
              <a:rPr lang="ru-RU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5" name="Picture 3" descr="C:\Users\мк\Desktop\фото презентация\фото 2\DSCN6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4038600" cy="449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мк\Desktop\DSCN62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396044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96276946"/>
      </p:ext>
    </p:extLst>
  </p:cSld>
  <p:clrMapOvr>
    <a:masterClrMapping/>
  </p:clrMapOvr>
  <p:transition advTm="3631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20608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Чтоб здоровым быть сполна 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Степ – аэробика  всем нужна. 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Для начала по порядку – 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На степах сделаем зарядку! 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 descr="C:\Users\мк\Desktop\DSCN82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03244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к\Desktop\DSCN82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038600" cy="412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807"/>
    </mc:Choice>
    <mc:Fallback>
      <p:transition spd="slow" advTm="2980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1785918" y="2332037"/>
          <a:ext cx="521497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 по детской </a:t>
            </a:r>
            <a:b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Аэробике  на степах»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1428736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ПРОГРАММЫ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331"/>
    </mc:Choice>
    <mc:Fallback>
      <p:transition spd="slow" advTm="193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785794"/>
          <a:ext cx="84010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752"/>
    </mc:Choice>
    <mc:Fallback>
      <p:transition spd="slow" advTm="1575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428604"/>
          <a:ext cx="822960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763"/>
    </mc:Choice>
    <mc:Fallback>
      <p:transition spd="slow" advTm="2976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42844" y="214290"/>
          <a:ext cx="871543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554"/>
    </mc:Choice>
    <mc:Fallback>
      <p:transition spd="slow" advTm="3055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етский сад № 10\Desktop\DSCN5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2035"/>
            <a:ext cx="4032019" cy="3393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етский сад № 10\Desktop\DSCN5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17646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105400" y="260648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Чтоб здоровье раздобыть,       </a:t>
            </a:r>
            <a:b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надо далеко ходить.</a:t>
            </a:r>
          </a:p>
          <a:p>
            <a:pPr algn="ctr">
              <a:buNone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Нужно нам самим стараться,</a:t>
            </a:r>
          </a:p>
          <a:p>
            <a:pPr algn="ctr">
              <a:buNone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всё будет получаться.</a:t>
            </a:r>
          </a:p>
          <a:p>
            <a:endParaRPr lang="ru-RU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7677564"/>
      </p:ext>
    </p:extLst>
  </p:cSld>
  <p:clrMapOvr>
    <a:masterClrMapping/>
  </p:clrMapOvr>
  <p:transition advTm="2000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Май сайт\DSCN82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20688"/>
            <a:ext cx="424847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548680"/>
            <a:ext cx="4644008" cy="50405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 не любит    ленивых ,</a:t>
            </a:r>
            <a:b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Тех, кто быстро сдается.</a:t>
            </a:r>
            <a:b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Благосклонен он очень</a:t>
            </a:r>
            <a:b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тем, кто духом силен.</a:t>
            </a:r>
            <a:b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победы дарует</a:t>
            </a:r>
            <a:b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Лишь выносливым он… </a:t>
            </a:r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979354"/>
      </p:ext>
    </p:extLst>
  </p:cSld>
  <p:clrMapOvr>
    <a:masterClrMapping/>
  </p:clrMapOvr>
  <p:transition advTm="1738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1384</TotalTime>
  <Words>143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Метро</vt:lpstr>
      <vt:lpstr>Открытая</vt:lpstr>
      <vt:lpstr>Слайд 1</vt:lpstr>
      <vt:lpstr>Ни шагу назад! Ни шагу на месте! А только вперед! И только все вместе! </vt:lpstr>
      <vt:lpstr>Чтоб здоровым быть сполна  Степ – аэробика  всем нужна.  Для начала по порядку –  На степах сделаем зарядку! </vt:lpstr>
      <vt:lpstr>Программа по детской  «Аэробике  на степах»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мк</dc:creator>
  <cp:lastModifiedBy>Safarova</cp:lastModifiedBy>
  <cp:revision>145</cp:revision>
  <dcterms:created xsi:type="dcterms:W3CDTF">2014-04-24T13:24:10Z</dcterms:created>
  <dcterms:modified xsi:type="dcterms:W3CDTF">2016-02-04T13:01:25Z</dcterms:modified>
</cp:coreProperties>
</file>