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7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C073-FC0A-4C42-AEB8-F8E8CEB5524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4247-C3B1-4910-B644-6A0BB8F2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Зимушка зима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Железцова</a:t>
            </a:r>
            <a:r>
              <a:rPr lang="ru-RU" dirty="0" smtClean="0"/>
              <a:t> Е.Б.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41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112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359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962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3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493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5265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Зимушка зима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 зима</dc:title>
  <dc:creator>User</dc:creator>
  <cp:lastModifiedBy>User</cp:lastModifiedBy>
  <cp:revision>2</cp:revision>
  <dcterms:created xsi:type="dcterms:W3CDTF">2016-02-01T11:38:32Z</dcterms:created>
  <dcterms:modified xsi:type="dcterms:W3CDTF">2016-02-01T11:44:30Z</dcterms:modified>
</cp:coreProperties>
</file>