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01" autoAdjust="0"/>
    <p:restoredTop sz="94660"/>
  </p:normalViewPr>
  <p:slideViewPr>
    <p:cSldViewPr>
      <p:cViewPr varScale="1">
        <p:scale>
          <a:sx n="68" d="100"/>
          <a:sy n="68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4F69-CBA9-4C26-9A20-B128B6A90401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995CE-F8A6-4A7B-9D69-F712C332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род. собрание ясли\P100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род. собрание ясли\P1000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род. собрание ясли\P100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6" y="1357299"/>
            <a:ext cx="4095778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род. собрание ясли\P1000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род. собрание ясли\P100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род. собрание ясли\P100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род. собрание ясли\P100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род. собрание ясли\P100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род. собрание ясли\P1000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2016-02-03T17:05:54Z</dcterms:created>
  <dcterms:modified xsi:type="dcterms:W3CDTF">2016-02-03T17:20:02Z</dcterms:modified>
</cp:coreProperties>
</file>