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2" r:id="rId2"/>
    <p:sldId id="28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42F22-6A38-4F7D-8B31-30400E17279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42545-3BFC-4CB5-8681-D4968B33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42545-3BFC-4CB5-8681-D4968B338CD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56D3-43AA-4BC4-AFF1-45CD3AA6FF4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2A558-F3D1-4082-9271-66E0DDF6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tsadclub.ru/35-vospitatelu/zaryadki/487-fizminutka-solnyshko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tsadclub.ru/35-vospitatelu/zaryadki/487-fizminutka-solnyshko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1340768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http://mistergid.ru/image/upload/2011-08-10/330026694634_1301422388_t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0075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23728" y="6165304"/>
            <a:ext cx="44644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младший дошкольный  возраст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251" y="1"/>
            <a:ext cx="4476749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716016" y="43607"/>
            <a:ext cx="44279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«Изучаем наше тело»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 – тело будем изучать!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шагают по кругу, останавливаются)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спина, а вот животик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(показывают обеими руками спину, затем живот),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Ножки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(топают ножками),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Ручки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(протягивают руки вперед и вращают кистями),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Глазки 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указательными пальцами обеих рук показывают глаза),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Ротик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(указательным пальцем правой руки показывают на рот),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Носик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(указательным пальцем правой руки показывают на нос),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Ушки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(указательными пальцами обеих рук показывают на уши),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Голова (кладут руки на голову),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Покачать успел едва (качают головой из стороны в сторону),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Шея крутит головой (обхватили шею ладонями),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Ох, устала ой-ой-ой!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Лоб (пальцами обеих рук гладят лоб от середины к вискам),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брови (указательными пальцами проводят по бровям от середины к вискам),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реснички (указательными пальцами показывают реснички),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Запорхали, словно птички (дети моргают глазами),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Розовые щечки (ладонями гладят щеки в направлении от носа к ушам),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Подбородок кочкой (заканчивают начатое движение на подбородке),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Волосы густые (пальцами обеих рук, как гребнем расчесывают волосы),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травы луговые.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Плечи (дотрагиваются правой кистью до правого плеча, а левой до левого),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Локти (не убирая рук с плеч, выставляют вперед локти),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колени (слегка наклоняются и хлопают по коленям),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меня, Сережи, Лены (выпрямляются и разводят руки в стороны, жестом показывая на других детей).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512" y="182687"/>
            <a:ext cx="424847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«Душ»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Жарче дырчатая тучка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(сжать-разжать кулачки)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Поливай водичкой ручки,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(потирать кисти рук)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Плечики и локоточки,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(потираем)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Пальчики и ноготочки,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(потирать пальчики)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затылочек, височки,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(потирать затылок, виски)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Подбородочек и щечки.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потираем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Трем мочалочкой  коленочки,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(потирать коленочки)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Щеточкой трем хорошенечко, (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потирать пяточки 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Пяточки, ступни и пальчики, 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пальчики)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Моются девочки, мальчики 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(потирать все тело)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512" y="3861048"/>
            <a:ext cx="4176464" cy="2462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«Помогаем маме»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помогаем маме,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белье полощем сами.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 –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Потянулись, наклонились,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Хорошо мы потрудились.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(1-2 - стойка на носках, руки вверх,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3-4 - наклон вперед, покачивание руками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 и влево повторить 3 раза).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24934"/>
            <a:ext cx="4427984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«Кто живёт у нас в квартире?»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                    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хлопаем в ладоши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живёт у нас в квартире?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шагаем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    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прыжки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Всех могу пересчитать                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шагаем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Папа, мама, брат, сестра      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хлопаем в ладоши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Кошка Мурка, два котёнка  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наклоны туловища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вправо, влево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Мой сверчок, щегол и я -    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повороты туловища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вправо, влево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16016" y="243083"/>
            <a:ext cx="4427984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«Кто живёт у нас в квартире?»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                    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хлопаем в ладоши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живёт у нас в квартире?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шагаем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    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прыжки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Всех могу пересчитать                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шагаем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Папа, мама, брат и я                     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наклоны туловища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вперед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Наша дружная семья                  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хлопаем в ладоши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645024"/>
            <a:ext cx="435597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садимся в самолет»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садимся в самолет,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приседают)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Отправляемся в полет!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(«Заводят» самолет,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встают, говорят: «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ж-жу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летим над облаками.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 стороны)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Машем папе, машем маме.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очереди обеими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руками)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Видим, как течет река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(Показывают руками волны)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Видим лодке рыбака.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(«Забрасывают» удочку)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Осторожнее: гора!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(Наклоняются влево, вправо,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говорят : «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ж-жу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Приземляться нам пора!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(Приседают)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788024" y="3645024"/>
            <a:ext cx="435597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«Семейная зарядка»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Осенью, весною, летом и зимой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во двор выходим дружною семьей.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Встанем в круг и по порядку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делает зарядку.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 руки поднимает.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вверх и вниз)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Папа бодро приседает.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(Приседания)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Повороты вправо-влево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(Повороты всем корпусом)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Делает мой братик Сева.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сама бегу трусцой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(Бег на месте)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качаю головой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головой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4476749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32656"/>
            <a:ext cx="442798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«Наши детки»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детки на полу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Ножками затопали.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Посмотрите, хороши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детки-малыши!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ходят по кругу под песню взрослого)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Ходят детки ногами,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Новыми сапожками.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Топа-топа-топа-топ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Топа-топа-топа-стоп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(Меняют направление движения (против часовой стрелки)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Впереди далекий путь,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Деткам нужно отдохнуть!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(Замедляют движение)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Топа-топа-топа-топ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Топа-топа-топа-стоп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(Останавливаются. Садятся на корточки)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пойдем опять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 комнате гулять.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(Идут по кругу по часовой стрелке, топая ногами в ритме песни)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Топа-топа-топа-топ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Топа-топа-топа-стоп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(Остановка на «стоп»)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860032" y="305218"/>
            <a:ext cx="428396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«Зимой»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 зимой в снежки играем, мы играем.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(имитация лепки снежков)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сугробам мы шагаем, мы шагаем.    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(шагаем, высоко поднимая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колени)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лыжах мы бежим, мы бежим.          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(пружинистые движения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месте, широкие взмахи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руками, руки согнуты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локтях)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коньках по льду скользим,.              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(плавные    </a:t>
            </a: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пружинистые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скользим</a:t>
            </a: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движения руки согнуты 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в локтях)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снегурку лепим мы, лепим мы. 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(соответствующие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движения)             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Гостью-зиму любим мы, любим мы.  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(развести руки в поклоне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поставить на пояс)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788024" y="3601035"/>
            <a:ext cx="4355976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«Березка»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Потихоньку пойдем,                         </a:t>
            </a: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1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становятся в хоровод)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хоровод мы встанем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 березке подойдем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белом сарафане                             (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идут в центр </a:t>
            </a:r>
            <a:r>
              <a:rPr lang="ru-RU" sz="11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хоровода)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Разойдемся в круг большой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(расходятся,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покружимся с тобой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(кружатся)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Дует ветер на тебя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(обмахиваемся)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садятся птицы                                        (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приседают)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на ветках у тебя                            </a:t>
            </a:r>
            <a:r>
              <a:rPr lang="ru-RU" sz="11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(поднимаются, поднимают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Иней серебрится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опускают руки)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дворе сейчас зима –                    </a:t>
            </a:r>
            <a:r>
              <a:rPr lang="ru-RU" sz="11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(поглаживаем себя руками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холодно, морозно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плечам)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Шубу снежную надень, белая березка!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(кружимся)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4476749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860032" y="3573016"/>
            <a:ext cx="4104456" cy="3106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«Зайцы скачут»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Зайцы скачут: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Скок-скок-скок!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на беленький снежок.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Приседают, слушают: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идет ли волк.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- согнуться, разогнуться.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- нагнуться, потянуться.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- в ладоши три хлопка,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Головою три кивка.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(движения соответственно тексту).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788024" y="151331"/>
            <a:ext cx="435597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«Веселый зоопарк»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шагаем в зоопарк,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(Ходьба)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Побывать там каждый рад!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 медведи и пингвины,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(Повороты вправо-влево с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Попугаи и павлины,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вытянутыми руками)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 жирафы и слоны,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Обезьяны, тигры, львы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мы весело играем          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на поясе.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движенья выполняем        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Полуприседания с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поворотами вправо-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влево)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404664"/>
          <a:ext cx="4176464" cy="5632216"/>
        </p:xfrm>
        <a:graphic>
          <a:graphicData uri="http://schemas.openxmlformats.org/drawingml/2006/table">
            <a:tbl>
              <a:tblPr/>
              <a:tblGrid>
                <a:gridCol w="1972423"/>
                <a:gridCol w="2204041"/>
              </a:tblGrid>
              <a:tr h="1137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играем целый день,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Целый день играть не лень.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Ты, смотри, не отставай,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 за нами повторяй.</a:t>
                      </a:r>
                    </a:p>
                  </a:txBody>
                  <a:tcPr marL="32554" marR="32554" marT="32554" marB="325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Руки на поясе. Выполняем полуприседания с поворотом вправо-влево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4" marR="32554" marT="32554" marB="325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поднимем руки вверх,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Сразу станем выше всех.</a:t>
                      </a:r>
                    </a:p>
                  </a:txBody>
                  <a:tcPr marL="32554" marR="32554" marT="32554" marB="325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идут на носках, руки поднимают вверх.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4" marR="32554" marT="32554" marB="325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Руки ниже опусти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достанешь до земли.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Неваляшки-малыши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Даже очень хороши.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Низко наклоняются,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Звоном заливаются.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Гоп-гоп, конь живой,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настоящей головой,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настоящей гривой,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какой красивый.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шагает великан,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большой подъемный кран.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Рощу, речку и луга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 пройдет за два шага.</a:t>
                      </a:r>
                    </a:p>
                  </a:txBody>
                  <a:tcPr marL="32554" marR="32554" marT="32554" marB="325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Дети,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полуприсев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выполняют движение «гусиного» шага.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Ноги слегка расставить, шаг небольшой (на всей ступне), руки согнуть в локтях, а кисти положить на плечи. Дети идут, раскачиваясь из стороны в сторону.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сгибают в локтях руки («берут вожжи»), идут, высоко поднимая ноги, красиво оттянув носочек.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двигаются широким шагом, руками, свободно раскачивающимися вдоль корпуса, помогают движению.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4" marR="32554" marT="32554" marB="325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664"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играем целый день,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Целый день играть не лень.</a:t>
                      </a:r>
                    </a:p>
                  </a:txBody>
                  <a:tcPr marL="32554" marR="32554" marT="32554" marB="325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Руки на поясе. Выполнить полуприседания с поворотом вправо-влево.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4" marR="32554" marT="32554" marB="325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74712"/>
            <a:ext cx="12955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играем»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908720"/>
            <a:ext cx="4211960" cy="16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«Мы шагаем по сугробам»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шагаем по сугробам, по сугробам крутолобым.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Поднимай повыше ногу, проложи другим дорогу.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долго мы шагали, наши ноженьки устали.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Сейчас сядем, отдохнём, а потом гулять пойдём.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788024" y="332656"/>
            <a:ext cx="435597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«Наша ёлка велика»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 елка велика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круговое движение руками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 елка высока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вставать на носочки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Выше мамы, выше папы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присесть и встать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Достает до потолка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потянуться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весело плясать. Эх, эх, эх!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пляшут,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песни распевать. Ля-ля-ля    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притопывая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елка захотела                         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ногами ,  разводя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гости к нам прийти опять!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руками в стороны и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ставя на пояс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807187"/>
            <a:ext cx="428396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 дворе мороз и ветер»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дворе мороз и ветер,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(Ходьба)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дворе гуляют дети,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Ручки, ручки потирают,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(Дети потирают одну ладонь 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Ручки, ручки согревают.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другую)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замерзнут ручки-крошки –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похлопаем в ладошки.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(Хлопают в ладоши)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 хлопать мы умеем,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 ручки мы согреем!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 не зябли наши ножки,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(Топают ногами в такт словам)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потопаем немножко.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 топать мы умеем,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 ножки мы согреем!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788024" y="3530769"/>
            <a:ext cx="435597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«Зимняя прогулка»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Рано утром в парк ходили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(ходьба на месте),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 снеговика лепили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(махи руками),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с горы катились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(волнообразные движения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руками),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Веселились и резвились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Таню кинули снежком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(произвольные движения),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Вову кинули снежком,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Мишу кинули снежком 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Получился снежный ком!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Холодно гулять зимой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(киваем головой)-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Побежим скорей домой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(возвращаемся на места)!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54170"/>
            <a:ext cx="435597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«Выпал беленький снежок»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Выпал беленький снежок,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Собираемся в кружок.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потопаем, мы потопаем!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топают ногами)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весело плясать,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ручки согревать.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похлопаем, мы похлопаем!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(Хлопают в ладоши.)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прыгать веселей,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было потеплей.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попрыгаем, мы попрыгаем!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(Прыгают на месте)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788024" y="263406"/>
            <a:ext cx="435597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«Снеговик»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Давай, дружок, смелей, дружок,        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(Идут по кругу,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Кати по снегу свой снежок.   </a:t>
            </a: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изображая, будто катят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 собой снежный ком)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превратится в толстый ком,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(«Рисуют» руками большой круг)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станет ком снеговиком.     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«Рисуют» снеговика из трех комков)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улыбка так светла!                     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(Широко улыбаются)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глаза, шляпа, нос, метла.        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(Показывают глаза,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прикрывают голову ладошкой,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дотрагиваются до носа,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встают прямо, как бы держат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воображаемую метлу)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солнце припечет слегка —   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(Медленно приседают)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Увы! — и нет снеговика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(Разводят руками, пожимают плечами)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768715"/>
            <a:ext cx="4355976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«Как интересно нам зимой»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Произносится текст стихотворения и одновременно выполняются сопровождающие движения.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интересно нам зимой! (показывают большим пальцем вверх)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санках едем мы гурьбой, (имитируют катание на санках)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 в снежки мы поиграем, (имитируют лепку и бросание снежков)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дружно лыжи одеваем, («одевают» лыжи, «берут» палки, «едут»)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 все встали на коньки, (изображают катание на коньках)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Зимой веселые деньки! (показывают большим пальцем вверх)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860032" y="3985732"/>
            <a:ext cx="4283968" cy="23544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 мороза не боюсь»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мороза не боюсь,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(шагаем на месте)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ним я крепко подружусь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(хлопаем в ладоши).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Подойдет ко мне мороз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(присели),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Тронет руку, тронет нос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(показываем руку, нос)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 надо не зевать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(хлопки в ладоши),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Прыгать, бегать и играть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 на месте).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2121"/>
            <a:ext cx="435597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на полки обувь ставим»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на полки обувь ставим,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(поднимают поочерёдно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вверх)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её считаем: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вперед)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Сапоги, кроссовки, туфли,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Шлёпанцы, сандалии в кухне,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Босоножки, кеды, боты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высокие ботфорты,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Валенки, лапти, калоши,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выпачкивать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гоже.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(повороты головы в стороны)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Посчитай, скажи ответ,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согнуты в локтях,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грудью, пальцы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раздвинуты)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Знаешь, сколько или нет?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(спрятать руки за спину,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поворачивать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голову в стороны)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788024" y="139883"/>
            <a:ext cx="4355976" cy="199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«Сапожки»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Импровизация движений: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Нарядили ножки в новые сапожки,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шагайте, ножки, прямо по дорожке.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шагайте, топайте, по лужам не шлепайте,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грязь не заходите, сапожки не рвите.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824754"/>
            <a:ext cx="4211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«Любимые сказки»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2, 3,4,5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(ходьба)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сказки называть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Рукавичка, Теремок,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туловища вперед)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Колобок - румяный бок.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Снегурочка - краса,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медведя, Волк - Лиса.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туловища  в стороны)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забудем Сивку-Бурку,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Нашу вещую каурку.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жар-птицу сказку знаем,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(приседания)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Репку мы не забываем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Знаем Волка и козлят.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Этим сказкам каждый рад.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(прыжки)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716016" y="3553685"/>
            <a:ext cx="4139952" cy="30008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«Бабушка Яга»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темном лесу есть избушка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шагают).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Стоит задом наперед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(поворачиваются).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той избушке есть старушка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(грозят пальцем).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Бабушка Яга живет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(грозят пальцем другой руки),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 крючком, глаза большие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(показывают)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Словно угольки горят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(покачивают головой)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Ух, сердитая какая!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(бег на месте)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Дыбом волосы стоят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вверх).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97056"/>
            <a:ext cx="4067944" cy="29621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«Сказка»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 сказке походили, все в ней круто изменили.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ногами топали, мы в ладоши хлопали.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Будут в сказке помнить нас, наклонялись мы на раз.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два поднимались, всем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поулыбались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опять потопали, и ручками похлопали.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какие молодцы. Вот какие удальцы!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(движения по тексту).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788024" y="81499"/>
            <a:ext cx="43559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«Три медведя»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медведя шли домой: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идут как медведь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Папа был большой-большой.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поднимают руки вверх)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 с ним – поменьше ростом,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на уровне груди,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вытянуты вперёд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сыночек просто крошка,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(садятся на корточки)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маленький он был,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погремушками ходил.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(встают и имитируют игру на погремушках, поднимают руки вверх и произносят слова: динь-динь-динь)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4004484"/>
            <a:ext cx="42839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«Самолеты»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Самолеты загудели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вращение перед грудью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согнутыми в локтях руками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Самолеты полетели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 в стороны,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поочередные наклоны влево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вправо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полянку тихо сели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присесть, руки к коленям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и снова полетели.     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860032" y="3672512"/>
            <a:ext cx="4283968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«Самолет»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ставим все вразлет: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Появился самолет.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Мах крылом туда-сюда,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Делай «раз» и делай «два».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– два! Раз – два!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 стороны держите,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 на друга посмотрите,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– два! Раз – два!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Опустили руки вниз,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место все садись.  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 по тексту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-35514"/>
            <a:ext cx="4283968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солдаты, мы солдаты»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солдаты, мы солдаты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Бодрым шагом мы идем.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маршируем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нашу армию, ребята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(повороты  головы влево-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 так не попадешь.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быть умелыми, сильными и смелыми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наклоны туловища вправо, влево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788024" y="125488"/>
            <a:ext cx="435597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«Стойкий оловянный солдатик»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Наклонитесь все вперед,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наоборот.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Влево, вправо наклонитесь,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Наклоняйтесь, не ленитесь!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одной ноге  постой-ка,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Будто ты солдатик стойкий.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ты прижми к груди,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смотри, не упади!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вверх, руки  в  бок,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месте- скок, скок, скок!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Носом вдох, а выдох ртом.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Дышим глубже, а потом…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 на место не спеша.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Движения по тексту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95536" y="3573016"/>
            <a:ext cx="4283968" cy="282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«Теплоход»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зеленого причала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Оттолкнулся пароход.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– два, раз – два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назад шагнул сначала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– два, раз – два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шагнул вперед,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– два, раз – два.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поплыл, поплыл по речке,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Набирая полный ход.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860032" y="3789040"/>
            <a:ext cx="428396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«Барабанщик»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Левой, правой!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Левой, правой!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парад идет отряд.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парад идет отряд.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Барабанщик очень рад.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Барабанит, барабанит,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Барабанит, барабанит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Полтора часа подряд.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Движения по тексту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476749" cy="6858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05190"/>
            <a:ext cx="4355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«Профессии»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– шофёр, помыл машину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 за руль, расправил спину.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Загудел мотор и шины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Зашуршали у машины.                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имитация  вождения автомобиля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Подметает дворник двор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Убирает дворник сор.                     (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подметание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 охранник на посту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Смело смотрит в темноту.          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повороты, приставив ладони к глазам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сапожник сапоги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любой сошьёт ноги.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сапогам прибьёт подковки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пляши без остановки.              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шитьё, прибивание молотком, пляска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лётчики – пилоты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Приготовились к полёту.            (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 стороны, наклоны корпуса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портной сошьёт для нас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Брюки – просто высший класс.  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имитация шитья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 - маляр, шагаю к вам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кистью и ведром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Свежей краской буду сам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Красить новый дом.                  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плавные взмахи руками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вверх-вниз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716016" y="332656"/>
            <a:ext cx="44279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«Дружно маме помогаем»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маме помогаем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Пыль повсюду вытираем.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белье теперь стираем,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Полощем, отжимаем.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Подметаем все кругом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бегом за молоком.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Маму вечером встречаем,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Двери настежь открываем,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Маму крепко обнимаем.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(Подражательные движения по тексту.)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788024" y="3573016"/>
            <a:ext cx="435597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«Маша растеряша»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Ищет вещи Маша,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 в одну сторону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Маша растеряша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 в другую сторону, в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исходное положение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стуле нет,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вперёд, в стороны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под стулом нет,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(присесть, развести руки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кровати нет,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опустили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кроватью нет.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какая Маша,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головы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влево-вправо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«погрозить» указательным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пальцем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Маша растеряша!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549261"/>
            <a:ext cx="26277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ДО СВИДАНИЯ, ЛЕТО,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ЗДРАВСТВУЙ, ДЕТСКИЙ САД!                                                     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«Здравствуй, здравствуй, детский сад!»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«Мы шагаем друг за другом»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«Буратино»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«Кукла»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«Детский сад»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«Игрушки»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ДЕНЬ ОСЕННИЙ НА ДВОРЕ                                                                           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 огороде»                                                                   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«Фрукты»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«Овощи»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«А в лесу растет черника»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«Зайка серый»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«Медвежата»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«Листопад»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Мы-осенние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листочки»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«Дерево - клен»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У оленя дом большой»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«Раз, два, три»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«Птички»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МОЙ ДОМ, МОЙ ГОРОД   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 оленя дом большой»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«Руки подняли и помахали»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«Дом и его части»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«Наш город»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«Люблю по городу гулять»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«Быстро встаньте...»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 лошадке ехали…»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Я ВЫРАСТУ ЗДОРОВЫМ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«Мы с тобой»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«Енот и еж»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«Мою руки»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«Изучаем наше тело»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«Пропавшие ручки»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«Душ»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0"/>
            <a:ext cx="170822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548580"/>
            <a:ext cx="252027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Я И МОЯ СЕМЬЯ 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«Помогаем маме»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«Кто живёт у нас в квартире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?»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«Наши детки»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«Мы садимся в самолет»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«Семейная зарядка»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 ЗИМА В ПРИРОДЕ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«Зимой»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«Березка»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«Зайцы скачут»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«Веселый зоопарк»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«Птички»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«Мы играем»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«А сегодня у зимы новоселье»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«У оленя дом большой»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«СКОРО, СКОРО НОВЫЙ ГОД»                                                                                             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«Мы шагаем по сугробам»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«Зимой»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«Наша ёлка велика»,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«На дворе мороз и ветер»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«Зимняя прогулка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«Выпал беленький снежок»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«Снеговик»</a:t>
            </a: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ЗИМНИЕ ИГРЫ И ЗАБАВЫ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«Зимняя прогулка»,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«Выпал беленький снежок»,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«Как интересно нам зимой»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«Я мороза не боюсь»     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«Мы на полки обувь ставим»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«Сапожки»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«снеговик»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548680"/>
            <a:ext cx="2304256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 В ГОСТЯХ У СКАЗКИ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«Любимые сказки»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«Буратино»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«Бабушка Яга»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«Сказка»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«Три медведя»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ДЕНЬ ЗАЩИТНИКА ОТЕЧЕСТВА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«Самолеты»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«Мы солдаты, мы солдаты»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«Стойкий оловянный солдатик»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«самолет»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«Профессии»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«Теплоход»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«Барабанщик»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МЕЖДУНАРОДНЫЙ ЖЕНСКИЙ ДЕНЬ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«Дружно маме помогаем»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«Маша растеряша»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«Разминка»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«Мамам дружно помогаем»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«Помогаем маме»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«Капуста»   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 ТЕМА: ЗНАКОМСТВО НАРОДНОЙ КУЛЬТУРОЙ И ТРАДИЦИЯМИ    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«Долго, долго»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«Матрешки»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«Лошадка»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«Эй, лошадки, все за мной!»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«Любопытная Варвара»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«Капуста»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«Быстро встаньте…»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«Отдых нам...»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«Мы топаем ногами»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548680"/>
            <a:ext cx="2123728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ТЕМА: ВЕСНА В ПРИРОДЕ   </a:t>
            </a:r>
            <a:endParaRPr lang="ru-RU" sz="105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«Мы маленькие зерна» 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«Вместе по лесу идём» 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«Петушок»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«Птички», 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«Серенькие перышки»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«Три медведя»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«Зайка»</a:t>
            </a:r>
          </a:p>
          <a:p>
            <a:r>
              <a:rPr lang="ru-RU" sz="1050" dirty="0" smtClean="0">
                <a:solidFill>
                  <a:srgbClr val="0C0C0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«Солнышко»</a:t>
            </a:r>
            <a:endParaRPr lang="ru-RU" sz="1050" dirty="0" smtClean="0">
              <a:solidFill>
                <a:srgbClr val="0C0C0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«Вышли уточки на луг» 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«Веселый зоопарк»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«Клен» </a:t>
            </a:r>
          </a:p>
          <a:p>
            <a:pPr lvl="0"/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«Рябинка»</a:t>
            </a:r>
          </a:p>
          <a:p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«Деревья</a:t>
            </a:r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05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ТЕМА: ЛЕТО В НАШЕМ ГОРОДЕ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«Лето. Цветы»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«Вот выходим мы на луг»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«На лугу растут цветы»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«Кузнечики»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«Бабочка»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«Стрекоза»     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«Гриб»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«За малиной»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«По ягоды»    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«Прочь усталость, лень и скука»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«Классики»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«Стали дети ровно в круг»   </a:t>
            </a:r>
          </a:p>
          <a:p>
            <a:pPr lvl="0"/>
            <a:endParaRPr lang="ru-RU" sz="105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224934"/>
            <a:ext cx="428396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«Разминка»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движения разминки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повторяем без запинки!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Эй! Попрыгали на месте.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Эх! Руками машем вместе.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Эхе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Прогнули спинки,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Посмотрели на ботинки.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Эге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Нагнулись ниже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Наклонились к полу ближе.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Повертись на месте ловко.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этом нам нужна сноровка.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(Движения по тексту.)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716016" y="404668"/>
            <a:ext cx="4248472" cy="2462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«Мамам дружно помогаем»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Мамам дружно помогаем,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(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наклоны вперед,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в тазике стираем.        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имитируем стирку 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рубашки и носочки                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полоскание)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сыночка и для дочки,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двор растянем ловко     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(потягивания - руки 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одежды три веревки,         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Светит солнышко-ромашка,  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потягивания - руки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вверх).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 высохнут рубашки.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1520" y="3717032"/>
            <a:ext cx="4104456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«Помогаем маме»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помогаем маме,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белье полощем сами.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 –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Потянулись, наклонились,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Хорошо мы потрудились.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(1-2 - стойка на носках, руки вверх,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3-4 - наклон вперед, покачивание руками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 и влево повторить 3 раза).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716016" y="3752746"/>
            <a:ext cx="4211960" cy="27392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«Долго, долго»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Долго, долго мы лепили,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сцеплены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замок, круговые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вращения руками)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пальцы утомились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(встряхивание кистями)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немножко отдохнут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(поглаживание каждого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пальчика)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опять лепить начнут.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руки разведем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опять лепить начнем.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(хлопаем в ладоши)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1"/>
            <a:ext cx="4476749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13466"/>
            <a:ext cx="428396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«Матрешки»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веселые матрешки,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Ладушки, ладушки.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(х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лопать в ладоши перед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собой прямыми руками)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ногах у нас сапожки,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(правую ногу вперед на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Ладушки, ладушки,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пятку, левую ногу вперед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пятку, руки на пояс,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в И.П.)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сарафанах наших пестрых,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(наклоны вправо –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Ладушки, ладушки,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похожи словно сестры,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Ладушки, ладушки.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(хлопок в ладоши перед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788024" y="188640"/>
            <a:ext cx="435597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«Матрешки»  - В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Хлопают в ладошки    (х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лопать в ладоши перед собой)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Дружные матрешки.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(повторить хлопки еще раз)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 ногах сапожки,      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(правую ногу вперед на пятку,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левую ногу вперед на пятку,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на пояс, затем в И.П.)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Топают матрешки.               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Влево, вправо наклонись, 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вправо – влево)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знакомым поклонись.   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 головы вперед 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поворотом туловища)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Девчонки озорные,   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наклоны головы вправо-влево)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Матрешки расписные.       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 назад, руки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стороны, откинуться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спинку стула)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сарафанах наших пестрых       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(повороты туловища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похожи словно сестры.  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направо-налево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руки 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плечам, повторить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повороты туловища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еще раз)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Ладушки, ладушки,      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(хлопок в ладоши перед собой)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Веселые матрешки.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(хлопок по парте, повторить еще раз)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3573016"/>
            <a:ext cx="435597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«Лошадка»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скачи, скачи, лошадка,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Скок, скок, скок, скок.   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пружинка в ногах)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дорожке ровной, гладкой,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Скок, скок, скок, скок.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(прыжки)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скачи всё прямо, прямо,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Скок, скок, скок, скок.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пружинка в ногах)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Мимо дома, стой – тут яма,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(шагаем)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Цок, цок, цок, цок.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512" y="361256"/>
            <a:ext cx="410445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«Эй, лошадки, все за мной!»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Эй, лошадки, все за мной!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Поспешим на водопой!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вперед, пружинистые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движения ног)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река, широка и глубока,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(плавное разведение рук 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достанешь до дна.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стороны, наклоны вперед)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водица вкусна! Пейте!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Хороша водица!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Постучим копытцем!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(притоптывает ногой,)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Эй, лошадки, все за мной 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Поскакали домой                   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 на месте)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Гоп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гоп-гоп!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788024" y="63932"/>
            <a:ext cx="417646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«Любопытная Варвара»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Любопытная Варвара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Смотрит влево,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Смотрит вправо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 головы вправо-влево).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вперед,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Тут немножко отдохнет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(расслабленный наклон головы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Шея не напряжена,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расслаблена голову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голову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держать прямо).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Варвара смотрит вверх,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Выше всех и дальше всех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 головы назад).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Возвращается обратно,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Расслабление приятно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(расслабленный наклон головы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Шея не напряжена,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расслаблена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(голову держать прямо).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1520" y="3789040"/>
            <a:ext cx="4032448" cy="26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шагаем друг за другом»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 шагаем друг за другом;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Лесом и зеленым лугом.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Крылья пестрые мелькают,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поле бабочки летают.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Полетели, закружили...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(Имитация движений.)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788024" y="3717032"/>
            <a:ext cx="4176464" cy="26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«Отдых нам...»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Отдых нам - физкультминутка,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Занимай свои места.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- присели, два - привстали,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Сели-встали, сели-встали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Ванькой-встанькой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словно стали.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пустились вскачь,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Будто мой упругий мяч.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44008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79512" y="260648"/>
            <a:ext cx="417646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топаем ногами»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топаем ногами,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хлопаем руками,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Качаем головой,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Ручки поднимаем,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ручки опускаем,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ручки подаем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бегаем кругом.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Движения по тексту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788024" y="177171"/>
            <a:ext cx="417646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«Мы маленькие зерна»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маленькие зерна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(присесть),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Сидим пока в земле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(коснуться руками пола).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солнце пригревает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(встаем)-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мы растем в тепле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(тянемся на носочках).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Боимся непогоды мы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(наклоны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влево-вправо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Грозы, дождя и вьюг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(рывки руками).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этих зернышек растут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Цветы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(поднимаем руки),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морковь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(опускаем руки)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лук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(идем на место).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9512" y="3645605"/>
            <a:ext cx="41764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«Вот выходим мы на луг»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выходим мы на луг.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(Шагают на месте).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твой друг и ты мой друг!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вытягивают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 и показывают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себя).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солнцу дружно потянулись.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тянут 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«Солнышку»).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Обнялись и улыбнулись.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(Обнимают друг друга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улыбаются).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788024" y="3717034"/>
            <a:ext cx="4355976" cy="2462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«Петушок»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день петушок делает зарядку,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(ходьба на месте либо по группе)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нравится ему все делать по порядку: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Весело шагать,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(ходьба с высоким подниманием колена)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Крылья поднимать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вверх),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Приседать и вставать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(приседания 4-6 раз),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Прыгать и скакать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 прыжков),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Весело кричать: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ре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79512" y="215443"/>
            <a:ext cx="4176464" cy="29546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«Серенькие перышки»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Воробьи - воробушки,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(похлопывание руками по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бокам)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Серенькие перышки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           (махи руками вверх - вниз)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Клюйте, клюйте крошки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(стучим кулачками перед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собой)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меня с ладошки!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(дуем на раскрытые ладони)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Нет, с ладошки не клюют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(развели руки в стороны,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пожали плечами)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погладить не дают.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на пояс, наклоны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туловища влево - вправо)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бы нам поладить, чтоб дались погладить?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ладоши).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716016" y="260648"/>
            <a:ext cx="4104456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«Зайка»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Зайка по лесу скакал             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перед грудью),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Зайка корм себе искал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(небольшие подскоки).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Вдруг у зайки на макушке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Поднялись, как стрелки, ушки.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(изображаем ушки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макушке)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Шорох тихий раздается: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- то по лесу крадется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(пугливо оглядываются).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Зайка путает следы, убегает от беды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(бегут по кругу).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Прыгнул в бок и обернулся,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под кустиком свернулся,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(приседают, голову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Словно беленький клубок,            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прижимают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 найти никто не смог.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к коленям, замирают).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3974288"/>
            <a:ext cx="435597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«Солнышко»</a:t>
            </a:r>
            <a:endParaRPr kumimoji="0" lang="ru-RU" sz="1400" b="1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 солнышко встает,</a:t>
            </a: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Выше, выше, выше.       </a:t>
            </a:r>
            <a:r>
              <a:rPr kumimoji="0" lang="ru-RU" sz="12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(Поднять руки вверх. Потянуться)</a:t>
            </a:r>
            <a:endParaRPr kumimoji="0" lang="ru-RU" sz="12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ночи солнышко зайдет</a:t>
            </a: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Ниже, ниже, ниже.            </a:t>
            </a:r>
            <a:r>
              <a:rPr kumimoji="0" lang="ru-RU" sz="12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(Присесть на корточки.)</a:t>
            </a:r>
            <a:endParaRPr kumimoji="0" lang="ru-RU" sz="12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Хорошо, хорошо,</a:t>
            </a: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Солнышко смеется.</a:t>
            </a: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под солнышком нам</a:t>
            </a: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Весело живется.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(Хлопать в ладоши. Улыбаться)</a:t>
            </a:r>
            <a:endParaRPr kumimoji="0" lang="ru-RU" sz="14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716016" y="3645024"/>
            <a:ext cx="4427984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«Вышли уточки на луг»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Вышли уточки на луг,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Кря-кря-кря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(Шагаем.)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Пролетел веселый жук,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Ж-ж-ж!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(Машем руками-крыльями.)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Гуси шеи выгибают,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Га-га-га!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(Круговые вращения шеей.)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Клювом перья расправляют.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(Повороты туловища </a:t>
            </a:r>
            <a:r>
              <a:rPr kumimoji="0" lang="ru-RU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влево-вправо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 ветки раскачал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(Качаем поднятыми вверх руками.)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Шарик тоже зарычал,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Р-р-р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на поясе, наклонились вперед,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смотрим перед собой.)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Зашептал в воде камыш,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Ш-ш-ш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(Подняли вверх руки, потянулись.)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опять настала тишь,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Ш-ш-ш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9512" y="80919"/>
            <a:ext cx="4104456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«Рябинка»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холме стоит рябинка,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Держит прямо, ровно спинку.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(потягивания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вверх)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 не просто жить на свете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 крутит, вертит ветер,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(вращение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туловища вправо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рябинка только гнется,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печалится - смеется.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в стороны)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Вольный ветер грозно дует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рябинку молодую.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машут руками,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изображают ветер).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716016" y="117213"/>
            <a:ext cx="417646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Деревья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полянка, а вокруг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Липы выстроились в круг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(широким жестом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развести руки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Липы кронами шумят,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Ветры в их листве гудят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поднять вверх и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покачать ими из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 в сторону)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Вниз верхушки пригибают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качают их, качают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(наклонившись вперед,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покачать туловищем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стороны в сторону)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9512" y="3638493"/>
            <a:ext cx="41764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«Лето. Цветы»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Спал цветок и вдруг проснулся,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встать, руки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Больше спать не захотел.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Шевельнулся, потянулся,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вверх,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потянуться вправо,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влево, вверх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Взвился вверх и полетел.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вверх, вправо,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 утром лишь проснется,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Бабочка кружится, вьется.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(покружиться)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 rot="5400000">
            <a:off x="5405031" y="3172033"/>
            <a:ext cx="30243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 по лесу идём»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 по лесу идём,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спешим, не отстаём.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выходим мы на луг.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на месте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Тысяча цветов вокруг!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потягивания — руки в стороны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ромашка, василёк,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Медуница, кашка, клевер.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Расстилается ковёр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направо и налево.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наклониться и коснуться левой ступни правой рукой, потом наоборот — правой ступни левой рукой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небу ручки протянули,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Позвоночник растянули.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потягивания — руки вверх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Отдохнуть мы все успели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место снова сели.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садятся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44008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07721"/>
            <a:ext cx="44279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 лугу растут цветы»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лугу растут цветы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Небывалой красоты.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потягивания — руки в стороны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солнцу тянутся цветы.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ними потянись и ты.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потягивания — руки вверх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 дует иногда,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это не беда.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машут руками, изображая ветер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Наклоняются цветочки,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Опускают лепесточки.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наклоны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опять встают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по-прежнему цветут.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788024" y="179929"/>
            <a:ext cx="4032448" cy="26314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«Кузнечики»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Поднимайте плечики, прыгайте кузнечики,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Прыг-скок, прыг-скок, прыг-скок, прыг-скок.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Сели, травушку покушаем, тишину послушаем.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Тише, тише,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Высоко, прыгай на носках легко.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(движения по тексту).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3790201"/>
            <a:ext cx="4248472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«Бабочка»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Спал цветок и вдруг проснулся,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(туловище вправо,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Больше спать не захотел,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туловище вперед, назад.)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Шевельнулся, потянулся,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вверх, потянуться).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Взвился вверх и полетел,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вверх, вправо, влево).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 утром лишь проснется,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бабочка кружит и вьется,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(покружиться.)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716016" y="3861048"/>
            <a:ext cx="4427984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«Стрекоза»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Утром стрекоза проснулась,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(потерли кулачками глаза)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Потянулась, улыбнулась, раз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росой она умылась,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(потерли ладонями щеки)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- изящно покружилась,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- нагнулась и присела,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четыре - полетела,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помахали руками вверх-вниз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реки остановилась,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(легкий бег на месте)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водою закружилась.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95536" y="637238"/>
            <a:ext cx="3888432" cy="17081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«Гриб»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Гриша шел-шел-шел, белый гриб нашел.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- грибок, два - грибок, три - грибок,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Положил их в кузовок.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(движения: идут, наклоняются, кладут грибы).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716016" y="398130"/>
            <a:ext cx="424847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«За малиной»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малиной в лес пойдем, в лес пойдем.     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водят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хоровод, взявшись за руки)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Спелых ягод наберем, наберем.                     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идут по кругу,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наклоняясь, как бы собирая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ягоды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Солнышко высоко,                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встают лицом в круг, тянутся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руками вверх)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лесу тропинка.            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наклоняются и пытаются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достать пол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Сладкая ты моя,                 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(идут по кругу, взявшись за руки)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Ягодка-малинка.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79512" y="3861048"/>
            <a:ext cx="4176464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 ягоды»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шли-шли-шли,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(маршируют по кругу,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держа руки на поясе)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клюквы нашли.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(наклоняются, правой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рукой достают носок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левой  ноги, не сгибая колен)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(опять идут по кругу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опять идем искать.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(наклоняются, левой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рукой касаются носка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правой ноги, не сгибая колен)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716016" y="3789040"/>
            <a:ext cx="4427984" cy="27699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«Прочь усталость, лень и скука»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 плечам прижали руки, начинаем их вращать.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Прочь усталость, лень и скука,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мышцы разминать.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к плечам, вращение вперед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назад)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покрутим шеей, это мы легко сумеем.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упрямые все дети, скажем: нет на все на свете.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(вращение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головой)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мы приседаем и колени разминаем.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Ноги до конца сгибать, раз, два, три, четыре, пять.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(приседания)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Напоследок пошагаем, выше ноги поднимаем!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(ходьба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месте).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3016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0"/>
            <a:ext cx="449999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1520" y="565230"/>
            <a:ext cx="4176464" cy="15542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«Классики»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в классики играть, на одной ноге скакать.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еще немножко на другой поскачем ножке,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 на одной ножке).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716016" y="581636"/>
            <a:ext cx="4104456" cy="22006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«Стали дети ровно в круг»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Стали дети ровно в круг, а затем присели вдруг.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сделали прыжок, над головкою - хлопок.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все дружно перепрыгнем лужу!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сейчас идем по кругу, улыбаемся друг другу,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(движения по тексту).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476749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0"/>
            <a:ext cx="4476749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 rot="5400000">
            <a:off x="570741" y="-570741"/>
            <a:ext cx="3429001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«Здравствуй, здравствуй, детский сад!»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Утром встану-улыбнусь,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Вверх ладошки подниму,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носочках потянусь,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"Здравствуй", - солнышку скажу.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Влево-вправо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наклонюсь,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вперёд-назад.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бегом потороплюсь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Собираться в детский сад!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носочки одеваю,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штанишки, кофточку.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Дует свежий ветерок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 в нашу форточку.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сапожки я надел,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Курточку и шапочку.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Посмотрите на меня-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какой я лапочка!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по улице шагаю,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Рядом мамочка идёт.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Вижу: голуби летают,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Вижу в небе самолёт.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машины проезжают,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Тучки по небу плывут,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Ветками деревья машут,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Птички песенки поют!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Улыбаюсь встречным лицам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они мне. Как я рад!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Здравствуй, город мой любимый!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Здравствуй, здравствуй, детский сад!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67251" y="357166"/>
            <a:ext cx="433390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шагаем друг за другом»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шагаем друг за другом;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Лесом и зеленым лугом.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Крылья пестрые мелькают,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поле бабочки летают.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Полетели, закружили...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(Имитация движений.)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2844" y="3643314"/>
            <a:ext cx="4143372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«Буратино»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Буратино потянулся,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- нагнулся, два - нагнулся,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 стороны развел,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Ключик видно не нашел.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ключик нам достать,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на носочки встать.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Ключик вдруг упал из рук,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Наклониться надо, друг!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(движения по тексту).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762501" y="3786192"/>
            <a:ext cx="4381499" cy="2462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«Кукла»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хожу, хожу, хожу,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(ходьба с высоким подниманием колен)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Вдруг я куклу разбужу!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(полуприседание, удержание позы)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Кукле надо отдыхать, куле хочется поспать.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(потягивание на носочках)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на цыпочках хожу, куклу я не разбужу.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ни разу, и ни разу я словечка не скажу.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(руки на поясе, ходьба на носочках,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проговаривание  шепотом).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672637"/>
            <a:ext cx="44291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«Детский сад»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сад, детский сад,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всегда ребятам рад.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хлопки на каждое слово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 в садике играть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жеста «ку-ку» - спрятаться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конструктор собирать,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пальцы кистей соприкасаются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игрушки за собой убирать.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движутся вправо-влево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 бойко танцевать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приседание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лепить, и рисовать,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имитировать лепку, рисование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 песни каждый день напевать.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сложить "замком" перед собой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714876" y="214290"/>
            <a:ext cx="44291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«Игрушки»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Скачет конь наш, цок-цок-цок.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(скачут как лошадки)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Слышен топот быстрых ног.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Кукла, кукла, попляши, 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(приседают с пружинкой)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Своей ручкой помаши.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как кружится волчок – 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кружатся)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Прожужжал и на пол лёг.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Самолёт летит, летит. 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 стороны, наклоны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сторону)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Лётчик смелый в нём сидит.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мы все-матрёшки,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(хлопают в ладоши)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Громко хлопаем в ладошки.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2844" y="3610955"/>
            <a:ext cx="4214842" cy="284693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«На огороде»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Мы стоим на огороде,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Удивляемся природе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                   (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потягивания—руки в стороны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Вот салат, а здесь укроп.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Там морковь у нас растёт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          (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правой рукой коснуться левой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ступни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потом 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наоборот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Поработаем с тобой,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Сорнякам объявим бой —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 корнем будем выдирать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Да пониже приседать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                   (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приседания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 забора всем на диво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Пышно разрослась крапива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        (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потягивания — руки в стороны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Мы её не будем трогать —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Обожглись уже немного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             (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потягивания — руки вперёд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Все полили мы из лейки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 садимся на скамейки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              (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дети садятся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14876" y="3627855"/>
            <a:ext cx="44291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«Фрукты»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мы варить компот.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маршировать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Фруктов нужно много. Вот.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 руками -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«много»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яблоки крошить,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Грушу будем мы рубить,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Отожмем лимонный сок,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Слив положим и песок.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имитировать, как крошат,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рубят, отжимают, кладут,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насыпают песок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Варим, варим мы компот,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повернуться вокруг себя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Угостим честной народ.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хлопать в ладоши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5728"/>
            <a:ext cx="44291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Овощи»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огород пойдем,                  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шаги на месте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Урожай соберем.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моркови натаскаем                          (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«таскают»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картошки накопаем.         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«копают»)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Срежем мы кочан капусты,  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(«срезают»)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Круглый, сочный, очень вкусный,   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(показывают круг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руками три раза)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Щавеля нарвем немножко    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«рвут»)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вернемся по дорожке.       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шаги на месте)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714876" y="523125"/>
            <a:ext cx="442912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 в лесу растет черника»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лесу растет черника,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Земляника, голубика.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туловища вперед).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ягоду сорвать,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Надо глубже приседать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(приседания).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Нагулялся я в лесу.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Корзинку с ягодой несу.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(ходьба на месте.)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874076"/>
            <a:ext cx="442912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«Зайка серый»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Зайка серый умывается,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Видно, в гости собирается.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Вымыл хвостик, вымыл ухо,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вытер сухо.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имитируют движения умывания)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 заинька скакать.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Прыгать заинька горазд,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подпрыгнул десять раз.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714876" y="3935631"/>
            <a:ext cx="44291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«Медвежата»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Медвежата в чаще жили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Головой они крутили,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(повороты головы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влево-вправо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так, вот так головой они крутили.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Медвежата мед искали,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дерево качали,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так, вот так дружно дерево качали.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(наклоны туловища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влево-вправо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Медвежата воду пили,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 за дружкою ходили,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так, вот так друг за другом все ходили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(ходьба)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Медвежата танцевали,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Кверху лапы поднимали,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так, вот так кверху лапы поднимали.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12058"/>
            <a:ext cx="44291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«Листопад»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по лесу гуляем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(шаги на месте)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листочки собираем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вперед)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Собирать их каждый рад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 чудный листопад!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(прыжки на месте, 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хлопками в ладоши)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714876" y="235114"/>
            <a:ext cx="4429124" cy="2462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- осенние  листочки»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листики осенние, на ветках мы сидим.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(покачивание руками над головой)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Дунул ветер - полетели, мы летели, мы летели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(руки в стороны)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землю тихо сели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(присели)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 снова набежал и листочки все поднял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(покачивание руками над головой)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Закружились, полетели и на землю снова сели.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(покружились, спокойно сели на место).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2844" y="4143380"/>
            <a:ext cx="4071998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«Клен»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 тихо клен качает, вправо-влево наклоняет.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(ноги на ширине плеч, руки за голову)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 - наклон, два - наклон, зашумел листвою он.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зарядку солнышко поднимает нас.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Поднимаем руки мы по команде - раз.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(руки вверх, приподняться на носки)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над нами весело шелестит листва.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Опускаем руки мы по команде - два.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786314" y="3626346"/>
            <a:ext cx="435768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 оленя дом большой»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оленя дом большой,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над головой – изображаем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крышу  дома.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сидит, глядит в окошко.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Правым кулачком подпираем щёчку,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левой рукой  поддерживаем правую.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Зайка по полю бежит,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Бег на месте.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Топот ногами, руки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дверь к нему стучит: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«Тук-тук, дверь открой,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Имитация стука в дверь поочерёдно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каждой рукой.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 в лесу охотник злой»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на поясе, поворачиваемся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 и влево.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«Зайка, зайка, забегай!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Лапку мне давай».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Зазывание движения рукой.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Протягиваем руки с открытой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ладонью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44" y="-163866"/>
            <a:ext cx="428628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«Раз, два, три»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- подняться, подтянуться,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- согнуться, разогнуться,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- в ладоши три хлопка,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Головою три кивка.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четыре - руки шире,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 - руками помахать,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Шесть - на стульчик сесть опять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(соответствующие тексту движения)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786314" y="114193"/>
            <a:ext cx="4143404" cy="23544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«Птички»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Птички в гнездышке сидят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(приседают).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улицу глядят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(повороты головы),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Погулять они хотят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кивают головой)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тихонечко летят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(разлетаются, машут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руками).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3592324"/>
            <a:ext cx="4104456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«Руки подняли и помахали»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подняли и помахали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деревья в лесу.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Локти согнули, кисти встряхнули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 сбивает росу.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Плавно руками помашем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к нам птицы летят.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они сядут, покажем –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Крылья мы сложим назад.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выполняют движения по тексту)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788024" y="3753327"/>
            <a:ext cx="43559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«Дом и его части»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сейчас построим дом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«домиком» над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головой)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жить все дружно в нём.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 замок перед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грудью)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Фундамент надо заложить,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(наклониться вперёд, руки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стороны)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него кирпич сложить,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(имитация кладки кирпича)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Крышу сделать шалашом.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«домиком»)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крепкий будет дом!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 «замок» над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головой)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428396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«Наш город»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Вдоль по улице идём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(ходьба по кругу)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флажок с собой несём.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(поднять кулачок пр. руки)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Смотрим вправо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 повороты головы)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Смотрим влево: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Вдоль по улице дома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 руки вперёд)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высокие, и низкие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вверх-вниз)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Стоят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чудо-терема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(остановиться)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центр культуры трёхэтажный (показать 3 пальца)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колоннами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 вокруг себя)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очень важный.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 поднять вверх подбородок)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школа:                               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учиться мы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 прижать руки к груди)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обязательно должны!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788024" y="-161582"/>
            <a:ext cx="435597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«Люблю по городу гулять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Люблю по городу гулять,                     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(повороты головы)</a:t>
            </a:r>
            <a:b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Люблю смотреть, люблю считать.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вправо-влево)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Невский – раз,                                       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вперед, ладонями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во внутрь)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Зимний – два,                                       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вверх «домиком»)</a:t>
            </a:r>
            <a:b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– красавица Нева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                    (руки </a:t>
            </a:r>
            <a:r>
              <a:rPr kumimoji="0" lang="ru-RU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встороны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покачивания)</a:t>
            </a:r>
            <a:b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четыре – мост Дворцовый,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(Руки вверх «домиком»)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 – гуляю по Садовой,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(шагаем на месте)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Шесть – к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Исаакию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схожу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купол погляжу.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 – конечно, Летний сад,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(Руки вверх наклоны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красив его наряд.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всторону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Восемь – крепость у Невы,                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(наклоны вперед)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там, наверно, вы.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Девять – повстречался мне                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(полуприседания)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Медный всадник на коне.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Десять – из-за поворота                   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согнуты в локтях перед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Вижу Нарвские ворота.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собой. Открываем, закрываем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ворота)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520" y="3501008"/>
            <a:ext cx="4283968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«Быстро встаньте...»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Быстро встаньте, улыбнитесь,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Выше, выше подтянитесь.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Ну-ка, плечи распрямите,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Поднимите, опустите,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Влево, вправо повернулись,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 коленями коснулись.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Сели, встали, сели, встали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месте побежали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выполняют движения по тексту)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788024" y="3501008"/>
            <a:ext cx="4355976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 лошадке ехали…»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лошадке ехали,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(Шагаем на месте.)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угла доехали.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Сели на машину,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(Бег на месте.)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Налили бензину.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машине ехали,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реки доехали.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(Приседания.)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Стоп! Разворот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(Поворот кругом.)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реке - пароход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(Хлопаем в ладоши.)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Пароходом ехали,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горы доехали.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(Шагаем на месте.)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Пароход не везет,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Надо сесть на самолет.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Самолет летит,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нем мотор гудит: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(Руки в стороны, «полетели»)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У-у-ф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7251" y="0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251" y="3536157"/>
            <a:ext cx="4476749" cy="332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0"/>
            <a:ext cx="4211960" cy="32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с тобой»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начала мы с тобой крутим только головой.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Корпусом вращаем тоже, это мы, конечно сможем,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мы приседаем, мы прекрасно понимаем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-Нужно ноги укреплять, раз, два, три, четыре, пять.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Напоследок потянулись вверх и в стороны, прогнулись.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разминки раскраснелись и на место все уселись.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(Дети выполняют движения по тексту)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860032" y="768623"/>
            <a:ext cx="3995936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«Енот и еж»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Ежик в бане вымыл ушки,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Шею, кожицу на брюшке.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сказал еноту  еж: -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мне спинку не потрешь?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(имитация движений соответственно тексту).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933056"/>
            <a:ext cx="4355976" cy="2462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«Мою руки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Мыло бывает разным-преразным: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(намыливаем руки)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Синим, зеленым, Оранжевым, красным...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(сжимаем и разжимаем кулачки)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не пойму, отчего же всегда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(удивляемся, разводим руки в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приподнимаем плечи)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Черной-пречерной бывает вода?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( расслабляем мышцы тела).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716016" y="3627457"/>
            <a:ext cx="44279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«Пропавшие ручки»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меня пропали ручки.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(Спрятать руки за спину)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вы, рученьки мои?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(Посмотреть по сторонам, ища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потерянные руки)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 –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Покажитесь мне опять.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(Показать руки)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меня пропали ножки.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вы, ноженьки мои?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(Спрятать ноги, поджав их под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себя и</a:t>
            </a:r>
            <a:r>
              <a:rPr lang="ru-RU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сесть на них)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 –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Покажитесь мне опять.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Встать на ноги)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Изменяя слова, можно искать глазки, ушки, щечки и т.п. закрывая руками то, что было названо, и убирая руки после последней строчки.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6309</Words>
  <Application>Microsoft Office PowerPoint</Application>
  <PresentationFormat>Экран (4:3)</PresentationFormat>
  <Paragraphs>1270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Таля</cp:lastModifiedBy>
  <cp:revision>38</cp:revision>
  <dcterms:created xsi:type="dcterms:W3CDTF">2016-01-29T05:57:53Z</dcterms:created>
  <dcterms:modified xsi:type="dcterms:W3CDTF">2016-01-30T18:35:09Z</dcterms:modified>
</cp:coreProperties>
</file>