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8C29-DC23-41EB-A258-D20E45A1849F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8AC0-26E9-4BC5-A60A-47AD063E0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91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8C29-DC23-41EB-A258-D20E45A1849F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8AC0-26E9-4BC5-A60A-47AD063E0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75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8C29-DC23-41EB-A258-D20E45A1849F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8AC0-26E9-4BC5-A60A-47AD063E0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66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8C29-DC23-41EB-A258-D20E45A1849F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8AC0-26E9-4BC5-A60A-47AD063E0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75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8C29-DC23-41EB-A258-D20E45A1849F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8AC0-26E9-4BC5-A60A-47AD063E0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13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8C29-DC23-41EB-A258-D20E45A1849F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8AC0-26E9-4BC5-A60A-47AD063E0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94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8C29-DC23-41EB-A258-D20E45A1849F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8AC0-26E9-4BC5-A60A-47AD063E0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29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8C29-DC23-41EB-A258-D20E45A1849F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8AC0-26E9-4BC5-A60A-47AD063E0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9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8C29-DC23-41EB-A258-D20E45A1849F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8AC0-26E9-4BC5-A60A-47AD063E0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09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8C29-DC23-41EB-A258-D20E45A1849F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8AC0-26E9-4BC5-A60A-47AD063E0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57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8C29-DC23-41EB-A258-D20E45A1849F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8AC0-26E9-4BC5-A60A-47AD063E0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3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8C29-DC23-41EB-A258-D20E45A1849F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58AC0-26E9-4BC5-A60A-47AD063E0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11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Магазин</a:t>
            </a:r>
            <a:br>
              <a:rPr lang="ru-RU" b="1" dirty="0" smtClean="0"/>
            </a:br>
            <a:r>
              <a:rPr lang="ru-RU" b="1" dirty="0" smtClean="0"/>
              <a:t>потеря( н-</a:t>
            </a:r>
            <a:r>
              <a:rPr lang="ru-RU" b="1" dirty="0" err="1" smtClean="0"/>
              <a:t>нн</a:t>
            </a:r>
            <a:r>
              <a:rPr lang="ru-RU" b="1" dirty="0" smtClean="0"/>
              <a:t> )</a:t>
            </a:r>
            <a:r>
              <a:rPr lang="ru-RU" b="1" dirty="0" err="1" smtClean="0"/>
              <a:t>ых</a:t>
            </a:r>
            <a:r>
              <a:rPr lang="ru-RU" b="1" dirty="0" smtClean="0"/>
              <a:t> вещей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29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Одна и две буквы Н в суффиксах страдательных причастий прошедшего времени и прилагательных, образованных от глаголов.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473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/>
              <a:t>поджареННое</a:t>
            </a:r>
            <a:r>
              <a:rPr lang="ru-RU" b="1" i="1" dirty="0" smtClean="0"/>
              <a:t> мясо                                         </a:t>
            </a:r>
            <a:r>
              <a:rPr lang="ru-RU" b="1" i="1" dirty="0" err="1" smtClean="0"/>
              <a:t>печёНые</a:t>
            </a:r>
            <a:r>
              <a:rPr lang="ru-RU" b="1" i="1" dirty="0" smtClean="0"/>
              <a:t> яблоки</a:t>
            </a:r>
          </a:p>
          <a:p>
            <a:r>
              <a:rPr lang="ru-RU" b="1" i="1" dirty="0" err="1" smtClean="0"/>
              <a:t>вскипячёННое</a:t>
            </a:r>
            <a:r>
              <a:rPr lang="ru-RU" b="1" i="1" dirty="0" smtClean="0"/>
              <a:t> молоко                                    </a:t>
            </a:r>
            <a:r>
              <a:rPr lang="ru-RU" b="1" i="1" dirty="0" err="1" smtClean="0"/>
              <a:t>квашеНая</a:t>
            </a:r>
            <a:r>
              <a:rPr lang="ru-RU" b="1" i="1" dirty="0" smtClean="0"/>
              <a:t> капуста</a:t>
            </a:r>
          </a:p>
          <a:p>
            <a:r>
              <a:rPr lang="ru-RU" b="1" i="1" dirty="0" err="1" smtClean="0"/>
              <a:t>замаскироваННый</a:t>
            </a:r>
            <a:r>
              <a:rPr lang="ru-RU" b="1" i="1" dirty="0" smtClean="0"/>
              <a:t> дом                                  </a:t>
            </a:r>
            <a:r>
              <a:rPr lang="ru-RU" b="1" i="1" dirty="0" err="1" smtClean="0"/>
              <a:t>гружёНая</a:t>
            </a:r>
            <a:r>
              <a:rPr lang="ru-RU" b="1" i="1" dirty="0" smtClean="0"/>
              <a:t> повозка</a:t>
            </a:r>
          </a:p>
          <a:p>
            <a:r>
              <a:rPr lang="ru-RU" b="1" i="1" dirty="0" err="1" smtClean="0"/>
              <a:t>нечаяННая</a:t>
            </a:r>
            <a:r>
              <a:rPr lang="ru-RU" b="1" i="1" dirty="0" smtClean="0"/>
              <a:t> встреча                                        </a:t>
            </a:r>
            <a:r>
              <a:rPr lang="ru-RU" b="1" i="1" dirty="0" err="1" smtClean="0"/>
              <a:t>неглажеНая</a:t>
            </a:r>
            <a:r>
              <a:rPr lang="ru-RU" b="1" i="1" dirty="0" smtClean="0"/>
              <a:t> рубашка</a:t>
            </a:r>
          </a:p>
          <a:p>
            <a:r>
              <a:rPr lang="ru-RU" b="1" i="1" dirty="0" err="1" smtClean="0"/>
              <a:t>гружеННая</a:t>
            </a:r>
            <a:r>
              <a:rPr lang="ru-RU" b="1" i="1" dirty="0" smtClean="0"/>
              <a:t> кирпичом машина                     </a:t>
            </a:r>
            <a:r>
              <a:rPr lang="ru-RU" b="1" i="1" dirty="0" err="1" smtClean="0"/>
              <a:t>назваНый</a:t>
            </a:r>
            <a:r>
              <a:rPr lang="ru-RU" b="1" i="1" dirty="0" smtClean="0"/>
              <a:t> брат</a:t>
            </a:r>
          </a:p>
          <a:p>
            <a:r>
              <a:rPr lang="ru-RU" b="1" i="1" dirty="0" err="1" smtClean="0"/>
              <a:t>изранеННый</a:t>
            </a:r>
            <a:r>
              <a:rPr lang="ru-RU" b="1" i="1" dirty="0" smtClean="0"/>
              <a:t> солдат                                        </a:t>
            </a:r>
            <a:r>
              <a:rPr lang="ru-RU" b="1" i="1" dirty="0" err="1" smtClean="0"/>
              <a:t>хожеНые</a:t>
            </a:r>
            <a:r>
              <a:rPr lang="ru-RU" b="1" i="1" dirty="0" smtClean="0"/>
              <a:t> тропы</a:t>
            </a:r>
          </a:p>
          <a:p>
            <a:r>
              <a:rPr lang="ru-RU" b="1" i="1" dirty="0" err="1" smtClean="0"/>
              <a:t>мочеННый</a:t>
            </a:r>
            <a:r>
              <a:rPr lang="ru-RU" b="1" i="1" dirty="0" smtClean="0"/>
              <a:t> в молоке хлеб                               </a:t>
            </a:r>
            <a:r>
              <a:rPr lang="ru-RU" b="1" i="1" dirty="0" err="1" smtClean="0"/>
              <a:t>неезжеНые</a:t>
            </a:r>
            <a:r>
              <a:rPr lang="ru-RU" b="1" i="1" dirty="0" smtClean="0"/>
              <a:t> дороги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5171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0170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50</Words>
  <Application>Microsoft Office PowerPoint</Application>
  <PresentationFormat>Широкоэкранный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Магазин потеря( н-нн )ых вещей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Магазин потеря( н-нн )ых вещей</dc:title>
  <dc:creator>ученик3</dc:creator>
  <cp:lastModifiedBy>ученик3</cp:lastModifiedBy>
  <cp:revision>3</cp:revision>
  <dcterms:created xsi:type="dcterms:W3CDTF">2013-10-28T08:13:32Z</dcterms:created>
  <dcterms:modified xsi:type="dcterms:W3CDTF">2013-10-28T08:39:55Z</dcterms:modified>
</cp:coreProperties>
</file>