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9" r:id="rId2"/>
    <p:sldId id="256" r:id="rId3"/>
    <p:sldId id="257" r:id="rId4"/>
    <p:sldId id="258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A871EB-2F87-45B9-A868-B210B6434327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E5465-8742-4BB0-9865-11E9D235A1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DE5465-8742-4BB0-9865-11E9D235A10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ndAc>
      <p:stSnd>
        <p:snd r:embed="rId1" name="applause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ndAc>
      <p:stSnd>
        <p:snd r:embed="rId13" name="applause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Веселые-мультяшные-машинк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297615"/>
            <a:ext cx="7500990" cy="54583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28662" y="285728"/>
            <a:ext cx="59293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Мы едем, едем, едем….</a:t>
            </a:r>
            <a:endParaRPr lang="ru-RU" sz="6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29124" y="1214422"/>
            <a:ext cx="45720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составила воспитатель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МБДОУ «ЦРР –детский сад №31» город Троицк Челябинская область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applause.wav" builtIn="1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oar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4214818"/>
            <a:ext cx="2857520" cy="2143140"/>
          </a:xfrm>
          <a:prstGeom prst="rect">
            <a:avLst/>
          </a:prstGeom>
        </p:spPr>
      </p:pic>
      <p:pic>
        <p:nvPicPr>
          <p:cNvPr id="4" name="Рисунок 3" descr="0ce10b3a5c3d9176bc0992d942286bc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7290" y="500042"/>
            <a:ext cx="2789783" cy="20272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14480" y="1285860"/>
            <a:ext cx="1120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2+3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5" y="4286256"/>
            <a:ext cx="714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3636" y="4143380"/>
            <a:ext cx="785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oars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4" y="4214817"/>
            <a:ext cx="2571768" cy="19288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000628" y="1857364"/>
            <a:ext cx="1357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3+1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016d6252433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0628" y="571480"/>
            <a:ext cx="2103850" cy="228601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72000" y="4286257"/>
            <a:ext cx="857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00694" y="1857364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3+1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3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33  E" pathEditMode="relative" ptsTypes="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639 -0.02592 0.07136 -0.00555 0.09601 -0.00393 C 0.10781 -0.00023 0.11979 0.00348 0.13143 0.00787 C 0.15122 0.01551 0.1342 0.01181 0.14896 0.01435 C 0.16441 0.02014 0.18108 0.02593 0.19601 0.03403 C 0.20417 0.03843 0.21146 0.04514 0.21962 0.04977 C 0.24705 0.06551 0.26302 0.07709 0.27847 0.11111 C 0.2816 0.13033 0.27587 0.09676 0.28229 0.12431 C 0.2849 0.13519 0.28455 0.14838 0.28524 0.15949 C 0.28386 0.18172 0.28629 0.21528 0.27066 0.23148 C 0.26146 0.25394 0.24115 0.27037 0.22257 0.27315 C 0.20365 0.29098 0.21667 0.28264 0.17934 0.28102 C 0.14462 0.27685 0.11007 0.27616 0.07552 0.26922 C 0.07153 0.26667 0.06858 0.26297 0.06476 0.26019 C 0.06024 0.25672 0.05556 0.25417 0.05104 0.25093 C 0.04913 0.24769 0.04653 0.24537 0.04514 0.2419 C 0.03993 0.22824 0.04827 0.24213 0.04219 0.2301 C 0.03941 0.22477 0.02813 0.22153 0.02344 0.21968 C -0.00243 0.2206 -0.03403 0.20301 -0.05399 0.22477 C -0.05816 0.22917 -0.05312 0.22685 -0.05989 0.22871 C -0.06684 0.23565 -0.06614 0.24723 -0.06857 0.25764 C -0.06979 0.26297 -0.07257 0.26736 -0.07257 0.27315 " pathEditMode="relative" ptsTypes="fffffffffffffffffffff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639 -0.02592 0.07136 -0.00555 0.09601 -0.00393 C 0.10781 -0.00023 0.11979 0.00348 0.13143 0.00787 C 0.15122 0.01551 0.1342 0.01181 0.14896 0.01435 C 0.16441 0.02014 0.18108 0.02593 0.19601 0.03403 C 0.20417 0.03843 0.21146 0.04514 0.21962 0.04977 C 0.24705 0.06551 0.26302 0.07709 0.27847 0.11111 C 0.2816 0.13033 0.27587 0.09676 0.28229 0.12431 C 0.2849 0.13519 0.28455 0.14838 0.28524 0.15949 C 0.28386 0.18172 0.28629 0.21528 0.27066 0.23148 C 0.26146 0.25394 0.24115 0.27037 0.22257 0.27315 C 0.20365 0.29098 0.21667 0.28264 0.17934 0.28102 C 0.14462 0.27685 0.11007 0.27616 0.07552 0.26922 C 0.07153 0.26667 0.06858 0.26297 0.06476 0.26019 C 0.06024 0.25672 0.05556 0.25417 0.05104 0.25093 C 0.04913 0.24769 0.04653 0.24537 0.04514 0.2419 C 0.03993 0.22824 0.04827 0.24213 0.04219 0.2301 C 0.03941 0.22477 0.02813 0.22153 0.02344 0.21968 C -0.00243 0.2206 -0.03403 0.20301 -0.05399 0.22477 C -0.05816 0.22917 -0.05312 0.22685 -0.05989 0.22871 C -0.06684 0.23565 -0.06614 0.24723 -0.06857 0.25764 C -0.06979 0.26297 -0.07257 0.26736 -0.07257 0.27315 " pathEditMode="relative" ptsTypes="fffffffffffffffffffff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639 -0.02592 0.07136 -0.00555 0.09601 -0.00393 C 0.10781 -0.00023 0.11979 0.00348 0.13143 0.00787 C 0.15122 0.01551 0.1342 0.01181 0.14896 0.01435 C 0.16441 0.02014 0.18108 0.02593 0.19601 0.03403 C 0.20417 0.03843 0.21146 0.04514 0.21962 0.04977 C 0.24705 0.06551 0.26302 0.07709 0.27847 0.11111 C 0.2816 0.13033 0.27587 0.09676 0.28229 0.12431 C 0.2849 0.13519 0.28455 0.14838 0.28524 0.15949 C 0.28386 0.18172 0.28629 0.21528 0.27066 0.23148 C 0.26146 0.25394 0.24115 0.27037 0.22257 0.27315 C 0.20365 0.29098 0.21667 0.28264 0.17934 0.28102 C 0.14462 0.27685 0.11007 0.27616 0.07552 0.26922 C 0.07153 0.26667 0.06858 0.26297 0.06476 0.26019 C 0.06024 0.25672 0.05556 0.25417 0.05104 0.25093 C 0.04913 0.24769 0.04653 0.24537 0.04514 0.2419 C 0.03993 0.22824 0.04827 0.24213 0.04219 0.2301 C 0.03941 0.22477 0.02813 0.22153 0.02344 0.21968 C -0.00243 0.2206 -0.03403 0.20301 -0.05399 0.22477 C -0.05816 0.22917 -0.05312 0.22685 -0.05989 0.22871 C -0.06684 0.23565 -0.06614 0.24723 -0.06857 0.25764 C -0.06979 0.26297 -0.07257 0.26736 -0.07257 0.27315 " pathEditMode="relative" ptsTypes="fffffffffffffffffffffA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142852"/>
            <a:ext cx="2003173" cy="1812789"/>
          </a:xfrm>
          <a:prstGeom prst="rect">
            <a:avLst/>
          </a:prstGeom>
        </p:spPr>
      </p:pic>
      <p:pic>
        <p:nvPicPr>
          <p:cNvPr id="3" name="Рисунок 2" descr="i (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142852"/>
            <a:ext cx="1866900" cy="1809750"/>
          </a:xfrm>
          <a:prstGeom prst="rect">
            <a:avLst/>
          </a:prstGeom>
        </p:spPr>
      </p:pic>
      <p:pic>
        <p:nvPicPr>
          <p:cNvPr id="4" name="Рисунок 3" descr="page_169_1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69010" y="124968"/>
            <a:ext cx="2174890" cy="2446752"/>
          </a:xfrm>
          <a:prstGeom prst="rect">
            <a:avLst/>
          </a:prstGeom>
        </p:spPr>
      </p:pic>
      <p:pic>
        <p:nvPicPr>
          <p:cNvPr id="6" name="Рисунок 5" descr="airplane-11314394.jpg"/>
          <p:cNvPicPr>
            <a:picLocks noChangeAspect="1"/>
          </p:cNvPicPr>
          <p:nvPr/>
        </p:nvPicPr>
        <p:blipFill>
          <a:blip r:embed="rId6" cstate="print"/>
          <a:srcRect l="4096" r="9884" b="9999"/>
          <a:stretch>
            <a:fillRect/>
          </a:stretch>
        </p:blipFill>
        <p:spPr>
          <a:xfrm>
            <a:off x="3500430" y="4429132"/>
            <a:ext cx="2166951" cy="1857387"/>
          </a:xfrm>
          <a:prstGeom prst="rect">
            <a:avLst/>
          </a:prstGeom>
        </p:spPr>
      </p:pic>
      <p:pic>
        <p:nvPicPr>
          <p:cNvPr id="7" name="Рисунок 6" descr="airplane-11314394.jpg"/>
          <p:cNvPicPr>
            <a:picLocks noChangeAspect="1"/>
          </p:cNvPicPr>
          <p:nvPr/>
        </p:nvPicPr>
        <p:blipFill>
          <a:blip r:embed="rId7" cstate="print"/>
          <a:srcRect l="4096" r="9884" b="9999"/>
          <a:stretch>
            <a:fillRect/>
          </a:stretch>
        </p:blipFill>
        <p:spPr>
          <a:xfrm>
            <a:off x="142844" y="4408720"/>
            <a:ext cx="2357454" cy="2020675"/>
          </a:xfrm>
          <a:prstGeom prst="rect">
            <a:avLst/>
          </a:prstGeom>
        </p:spPr>
      </p:pic>
      <p:pic>
        <p:nvPicPr>
          <p:cNvPr id="8" name="Рисунок 7" descr="airplane-11314394.jpg"/>
          <p:cNvPicPr>
            <a:picLocks noChangeAspect="1"/>
          </p:cNvPicPr>
          <p:nvPr/>
        </p:nvPicPr>
        <p:blipFill>
          <a:blip r:embed="rId8" cstate="print"/>
          <a:srcRect l="4096" r="9884" b="9999"/>
          <a:stretch>
            <a:fillRect/>
          </a:stretch>
        </p:blipFill>
        <p:spPr>
          <a:xfrm>
            <a:off x="6572264" y="4500570"/>
            <a:ext cx="2083608" cy="17859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57290" y="1071546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2+2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flipH="1">
            <a:off x="7143768" y="5715017"/>
            <a:ext cx="6429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71868" y="1142984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6-3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0800000" flipV="1">
            <a:off x="928662" y="5715015"/>
            <a:ext cx="5457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15140" y="1571612"/>
            <a:ext cx="928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4+2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0800000" flipV="1">
            <a:off x="3714744" y="5566705"/>
            <a:ext cx="571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9063 0.30439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9063 0.30439 " pathEditMode="relative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9132 0.36736 " pathEditMode="relative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9132 0.36736 " pathEditMode="relative" ptsTypes="A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788 0.32547 " pathEditMode="relative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6788 0.32547 " pathEditMode="relative" ptsTypes="AA">
                                      <p:cBhvr>
                                        <p:cTn id="2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611410-Snail-Stock-Vector-snail-cartoon-inse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571480"/>
            <a:ext cx="1699773" cy="1571636"/>
          </a:xfrm>
          <a:prstGeom prst="rect">
            <a:avLst/>
          </a:prstGeom>
        </p:spPr>
      </p:pic>
      <p:pic>
        <p:nvPicPr>
          <p:cNvPr id="3" name="Рисунок 2" descr="69176885_1294913388_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86182" y="777476"/>
            <a:ext cx="1756585" cy="1266315"/>
          </a:xfrm>
          <a:prstGeom prst="rect">
            <a:avLst/>
          </a:prstGeom>
        </p:spPr>
      </p:pic>
      <p:pic>
        <p:nvPicPr>
          <p:cNvPr id="4" name="Рисунок 3" descr="grünes-krokodil-17624784.jpg"/>
          <p:cNvPicPr>
            <a:picLocks noChangeAspect="1"/>
          </p:cNvPicPr>
          <p:nvPr/>
        </p:nvPicPr>
        <p:blipFill>
          <a:blip r:embed="rId5" cstate="print"/>
          <a:srcRect b="17539"/>
          <a:stretch>
            <a:fillRect/>
          </a:stretch>
        </p:blipFill>
        <p:spPr>
          <a:xfrm>
            <a:off x="6215074" y="995735"/>
            <a:ext cx="1987817" cy="933066"/>
          </a:xfrm>
          <a:prstGeom prst="rect">
            <a:avLst/>
          </a:prstGeom>
        </p:spPr>
      </p:pic>
      <p:pic>
        <p:nvPicPr>
          <p:cNvPr id="5" name="Рисунок 4" descr="pryanik_ovca-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57185" y="571481"/>
            <a:ext cx="1582487" cy="1500198"/>
          </a:xfrm>
          <a:prstGeom prst="rect">
            <a:avLst/>
          </a:prstGeom>
        </p:spPr>
      </p:pic>
      <p:pic>
        <p:nvPicPr>
          <p:cNvPr id="6" name="Рисунок 5" descr="car10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-1" y="4929198"/>
            <a:ext cx="1857357" cy="1357323"/>
          </a:xfrm>
          <a:prstGeom prst="rect">
            <a:avLst/>
          </a:prstGeom>
        </p:spPr>
      </p:pic>
      <p:pic>
        <p:nvPicPr>
          <p:cNvPr id="7" name="Рисунок 6" descr="car10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9058" y="4929198"/>
            <a:ext cx="2931428" cy="1571637"/>
          </a:xfrm>
          <a:prstGeom prst="rect">
            <a:avLst/>
          </a:prstGeom>
        </p:spPr>
      </p:pic>
      <p:pic>
        <p:nvPicPr>
          <p:cNvPr id="8" name="Рисунок 7" descr="car10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86578" y="4857760"/>
            <a:ext cx="2655764" cy="1376475"/>
          </a:xfrm>
          <a:prstGeom prst="rect">
            <a:avLst/>
          </a:prstGeom>
        </p:spPr>
      </p:pic>
      <p:pic>
        <p:nvPicPr>
          <p:cNvPr id="10" name="Рисунок 9" descr="car10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857356" y="4071943"/>
            <a:ext cx="1785950" cy="15001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14348" y="928670"/>
            <a:ext cx="10001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5+2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143108" y="1142984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7+1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00562" y="1142984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4-3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929454" y="1071546"/>
            <a:ext cx="857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8-3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28860" y="5429265"/>
            <a:ext cx="7858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57752" y="6072207"/>
            <a:ext cx="714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58148" y="6286520"/>
            <a:ext cx="714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2910" y="6072207"/>
            <a:ext cx="7143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56 -0.00232 C 0.00712 0.00439 0.01007 0.00625 0.01441 0.00949 C 0.01702 0.01157 0.02014 0.01319 0.02222 0.01597 C 0.02327 0.01736 0.02396 0.01898 0.02518 0.0199 C 0.03021 0.0243 0.04375 0.02361 0.04775 0.02384 C 0.05677 0.02639 0.06597 0.02824 0.07518 0.03032 C 0.08004 0.03727 0.07587 0.03264 0.08976 0.03426 C 0.10486 0.03588 0.11858 0.03819 0.13403 0.03958 C 0.1467 0.04213 0.154 0.05393 0.16528 0.05926 C 0.16858 0.06273 0.17309 0.06435 0.17604 0.06828 C 0.17795 0.07083 0.17865 0.07453 0.18004 0.07754 C 0.18525 0.08865 0.19045 0.10254 0.1967 0.11273 C 0.20226 0.13264 0.19948 0.12453 0.20452 0.1375 C 0.20417 0.15324 0.20452 0.16898 0.20365 0.18472 C 0.20295 0.19676 0.1882 0.2037 0.18108 0.20694 C 0.16754 0.2206 0.14549 0.21574 0.1349 0.23564 C 0.13334 0.24537 0.13542 0.25254 0.13976 0.26041 C 0.14879 0.27662 0.16493 0.27338 0.179 0.27477 C 0.18646 0.27731 0.18056 0.27916 0.18889 0.28148 C 0.19549 0.29027 0.18768 0.28125 0.1967 0.28657 C 0.19757 0.28703 0.19792 0.28865 0.19861 0.28935 C 0.20278 0.29398 0.20677 0.29838 0.21042 0.3037 C 0.20868 0.31227 0.20469 0.31435 0.19965 0.31921 C 0.19531 0.32361 0.20087 0.32152 0.19375 0.32592 C 0.19063 0.32777 0.18715 0.32824 0.18403 0.32986 C 0.18229 0.33148 0.1809 0.33356 0.179 0.33495 C 0.17743 0.33611 0.17552 0.33611 0.17413 0.3375 C 0.17014 0.34166 0.16667 0.35 0.16441 0.35602 C 0.16302 0.36944 0.16337 0.36296 0.16337 0.37546 " pathEditMode="relative" rAng="0" ptsTypes="ffffffffffffffffffffffffffff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" y="18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157 0.00672 0.00452 0.00857 0.00886 0.01181 C 0.01146 0.01389 0.01459 0.01551 0.01667 0.01829 C 0.01771 0.01968 0.01841 0.0213 0.01962 0.02222 C 0.02466 0.02662 0.0382 0.02593 0.04219 0.02616 C 0.05122 0.02871 0.06042 0.03056 0.06962 0.03264 C 0.07448 0.03959 0.07032 0.03496 0.08421 0.03658 C 0.09931 0.0382 0.11303 0.04051 0.12848 0.0419 C 0.14115 0.04445 0.14844 0.05625 0.15973 0.06158 C 0.16303 0.06505 0.16754 0.06667 0.17049 0.0706 C 0.1724 0.07315 0.17309 0.07685 0.17448 0.07986 C 0.17969 0.09097 0.1849 0.10486 0.19115 0.11505 C 0.19671 0.13496 0.19393 0.12685 0.19896 0.13982 C 0.19862 0.15556 0.19896 0.1713 0.19809 0.18704 C 0.1974 0.19908 0.18264 0.20602 0.17553 0.20926 C 0.16198 0.22292 0.13993 0.21806 0.12934 0.23797 C 0.12778 0.24769 0.12987 0.25486 0.13421 0.26273 C 0.14323 0.27894 0.15938 0.2757 0.17344 0.27709 C 0.18091 0.27963 0.175 0.28148 0.18334 0.2838 C 0.18993 0.2926 0.18212 0.28357 0.19115 0.28889 C 0.19202 0.28935 0.19237 0.29097 0.19306 0.29167 C 0.19723 0.2963 0.20122 0.3007 0.20487 0.30602 C 0.20313 0.31459 0.19914 0.31667 0.1941 0.32153 C 0.18976 0.32593 0.19532 0.32385 0.1882 0.32824 C 0.18507 0.3301 0.1816 0.33056 0.17848 0.33218 C 0.17674 0.3338 0.17535 0.33588 0.17344 0.33727 C 0.17188 0.33843 0.16997 0.33843 0.16858 0.33982 C 0.16459 0.34398 0.16112 0.35232 0.15886 0.35834 C 0.15747 0.37176 0.15782 0.36528 0.15782 0.37778 " pathEditMode="relative" ptsTypes="ffffffffffffffffffffffffffff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5 0.00301 0.02882 -0.00347 0.03733 0.00903 C 0.04185 0.01574 0.05157 0.01481 0.05782 0.01574 C 0.07414 0.02222 0.08612 0.0243 0.104 0.02616 C 0.11129 0.03217 0.1191 0.03588 0.12639 0.0419 C 0.14115 0.05393 0.15556 0.0662 0.16962 0.07963 C 0.17796 0.08773 0.18577 0.09491 0.19306 0.10463 C 0.19584 0.10833 0.2 0.11759 0.2 0.11759 C 0.20174 0.12639 0.20417 0.13495 0.20591 0.14375 C 0.20435 0.18449 0.20747 0.15995 0.20296 0.17778 C 0.20035 0.18773 0.20365 0.17893 0.2 0.18565 C 0.19862 0.18819 0.19601 0.19352 0.19601 0.19352 C 0.19393 0.20254 0.18803 0.21018 0.1823 0.21574 C 0.17813 0.22685 0.16441 0.22824 0.15591 0.23009 C 0.1441 0.2375 0.13334 0.23333 0.11962 0.23264 C 0.11893 0.23125 0.11789 0.23032 0.11771 0.2287 C 0.11737 0.22662 0.12032 0.22083 0.12066 0.21967 C 0.1231 0.2125 0.12344 0.20301 0.12848 0.19861 C 0.13264 0.19004 0.1382 0.18958 0.14514 0.18819 C 0.15296 0.1831 0.15782 0.18125 0.16667 0.17893 C 0.1724 0.17129 0.17362 0.17315 0.18039 0.16991 C 0.19202 0.16435 0.18351 0.16643 0.19896 0.16065 C 0.20921 0.15694 0.22014 0.15648 0.23039 0.15301 C 0.24931 0.15416 0.26841 0.15486 0.28733 0.15671 C 0.29532 0.15741 0.30278 0.16435 0.31077 0.16597 C 0.32987 0.17453 0.34914 0.1831 0.36858 0.19074 C 0.37032 0.19143 0.38143 0.1956 0.38438 0.19745 C 0.39202 0.20231 0.39896 0.20879 0.40678 0.21296 C 0.41198 0.21991 0.41928 0.2243 0.42448 0.23125 C 0.42882 0.23703 0.42952 0.24213 0.43438 0.24699 C 0.43507 0.24838 0.4356 0.24977 0.43629 0.25092 C 0.4382 0.2537 0.44046 0.25578 0.44219 0.25879 C 0.44358 0.26111 0.44393 0.26435 0.44514 0.26666 C 0.44723 0.28171 0.45209 0.29676 0.45591 0.31111 C 0.4566 0.31944 0.45678 0.32778 0.45782 0.33588 C 0.45886 0.34328 0.46077 0.3581 0.46077 0.3581 C 0.46025 0.39444 0.46511 0.45185 0.44219 0.48241 C 0.44063 0.49028 0.43664 0.49629 0.4323 0.50185 C 0.42865 0.51458 0.42987 0.5125 0.41771 0.51111 C 0.41094 0.50787 0.41372 0.51065 0.41563 0.49282 C 0.41685 0.48102 0.42205 0.45694 0.42848 0.44838 C 0.42987 0.4419 0.43369 0.43842 0.43733 0.43403 C 0.43855 0.43264 0.43889 0.43009 0.44011 0.4287 C 0.4415 0.42731 0.44358 0.42708 0.44514 0.42616 C 0.44844 0.42407 0.45139 0.42129 0.45487 0.41967 C 0.45591 0.41921 0.45678 0.41875 0.45782 0.41828 C 0.46511 0.41458 0.47101 0.40995 0.47848 0.40787 C 0.48525 0.40833 0.49341 0.40486 0.49896 0.41041 C 0.50191 0.41342 0.50278 0.41713 0.50487 0.42083 C 0.50921 0.42824 0.51372 0.43518 0.51858 0.4419 C 0.52188 0.4581 0.53334 0.4669 0.53334 0.48495 " pathEditMode="relative" ptsTypes="ffffffffffffffffffffffffffffffffffffffffffffffffff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25 0.00301 0.02882 -0.00347 0.03733 0.00903 C 0.04185 0.01574 0.05157 0.01481 0.05782 0.01574 C 0.07414 0.02222 0.08612 0.0243 0.104 0.02616 C 0.11129 0.03217 0.1191 0.03588 0.12639 0.0419 C 0.14115 0.05393 0.15556 0.0662 0.16962 0.07963 C 0.17796 0.08773 0.18577 0.09491 0.19306 0.10463 C 0.19584 0.10833 0.2 0.11759 0.2 0.11759 C 0.20174 0.12639 0.20417 0.13495 0.20591 0.14375 C 0.20435 0.18449 0.20747 0.15995 0.20296 0.17778 C 0.20035 0.18773 0.20365 0.17893 0.2 0.18565 C 0.19862 0.18819 0.19601 0.19352 0.19601 0.19352 C 0.19393 0.20254 0.18803 0.21018 0.1823 0.21574 C 0.17813 0.22685 0.16441 0.22824 0.15591 0.23009 C 0.1441 0.2375 0.13334 0.23333 0.11962 0.23264 C 0.11893 0.23125 0.11789 0.23032 0.11771 0.2287 C 0.11737 0.22662 0.12032 0.22083 0.12066 0.21967 C 0.1231 0.2125 0.12344 0.20301 0.12848 0.19861 C 0.13264 0.19004 0.1382 0.18958 0.14514 0.18819 C 0.15296 0.1831 0.15782 0.18125 0.16667 0.17893 C 0.1724 0.17129 0.17362 0.17315 0.18039 0.16991 C 0.19202 0.16435 0.18351 0.16643 0.19896 0.16065 C 0.20921 0.15694 0.22014 0.15648 0.23039 0.15301 C 0.24931 0.15416 0.26841 0.15486 0.28733 0.15671 C 0.29532 0.15741 0.30278 0.16435 0.31077 0.16597 C 0.32987 0.17453 0.34914 0.1831 0.36858 0.19074 C 0.37032 0.19143 0.38143 0.1956 0.38438 0.19745 C 0.39202 0.20231 0.39896 0.20879 0.40678 0.21296 C 0.41198 0.21991 0.41928 0.2243 0.42448 0.23125 C 0.42882 0.23703 0.42952 0.24213 0.43438 0.24699 C 0.43507 0.24838 0.4356 0.24977 0.43629 0.25092 C 0.4382 0.2537 0.44046 0.25578 0.44219 0.25879 C 0.44358 0.26111 0.44393 0.26435 0.44514 0.26666 C 0.44723 0.28171 0.45209 0.29676 0.45591 0.31111 C 0.4566 0.31944 0.45678 0.32778 0.45782 0.33588 C 0.45886 0.34328 0.46077 0.3581 0.46077 0.3581 C 0.46025 0.39444 0.46511 0.45185 0.44219 0.48241 C 0.44063 0.49028 0.43664 0.49629 0.4323 0.50185 C 0.42865 0.51458 0.42987 0.5125 0.41771 0.51111 C 0.41094 0.50787 0.41372 0.51065 0.41563 0.49282 C 0.41685 0.48102 0.42205 0.45694 0.42848 0.44838 C 0.42987 0.4419 0.43369 0.43842 0.43733 0.43403 C 0.43855 0.43264 0.43889 0.43009 0.44011 0.4287 C 0.4415 0.42731 0.44358 0.42708 0.44514 0.42616 C 0.44844 0.42407 0.45139 0.42129 0.45487 0.41967 C 0.45591 0.41921 0.45678 0.41875 0.45782 0.41828 C 0.46511 0.41458 0.47101 0.40995 0.47848 0.40787 C 0.48525 0.40833 0.49341 0.40486 0.49896 0.41041 C 0.50191 0.41342 0.50278 0.41713 0.50487 0.42083 C 0.50921 0.42824 0.51372 0.43518 0.51858 0.4419 C 0.52188 0.4581 0.53334 0.4669 0.53334 0.48495 " pathEditMode="relative" ptsTypes="ffffffffffffffffffffffffffffffffffffffffffffffffff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87 0.00833 0.0033 0.02037 0.00677 0.02755 C 0.00799 0.03333 0.01025 0.03982 0.01459 0.0419 C 0.01563 0.04329 0.01667 0.04445 0.01754 0.04583 C 0.01841 0.04745 0.01858 0.04954 0.01962 0.05116 C 0.02431 0.05833 0.03403 0.05926 0.04011 0.06019 C 0.07552 0.07245 0.12084 0.0625 0.15973 0.06806 C 0.16198 0.06991 0.16424 0.07199 0.16667 0.07338 C 0.16823 0.07431 0.17014 0.07338 0.17153 0.07454 C 0.17327 0.0757 0.17396 0.07824 0.17552 0.07986 C 0.17813 0.08264 0.18143 0.08403 0.18421 0.08634 C 0.18559 0.08889 0.1875 0.0912 0.1882 0.09421 C 0.18941 0.10046 0.18872 0.10486 0.19306 0.10857 C 0.19375 0.10995 0.19497 0.11088 0.19497 0.1125 C 0.19497 0.11644 0.19184 0.13287 0.1882 0.13611 C 0.18247 0.14144 0.18056 0.1412 0.17448 0.14259 C 0.1724 0.14398 0.16702 0.14699 0.16563 0.14907 C 0.16459 0.15046 0.16476 0.15301 0.16372 0.1544 C 0.16372 0.1544 0.15278 0.16482 0.15087 0.16597 C 0.13924 0.17269 0.12709 0.17963 0.11459 0.1831 C 0.09844 0.19352 0.08264 0.20556 0.06459 0.20787 C 0.06129 0.20972 0.05764 0.21042 0.05486 0.2132 C 0.05348 0.21458 0.05243 0.2162 0.05087 0.21713 C 0.04184 0.22222 0.03091 0.22384 0.02153 0.22755 C 0.01441 0.23032 0.00816 0.23519 0.00087 0.23657 C -0.00416 0.24375 -0.01024 0.24583 -0.01666 0.24977 C -0.02239 0.25324 -0.0276 0.25903 -0.03333 0.26273 C -0.03402 0.26412 -0.03454 0.26551 -0.03541 0.26667 C -0.03628 0.26782 -0.03767 0.26806 -0.03836 0.26945 C -0.03906 0.2706 -0.03871 0.27222 -0.03923 0.27338 C -0.04114 0.2787 -0.04392 0.28403 -0.04618 0.28889 C -0.04843 0.30324 -0.05243 0.3206 -0.04704 0.33472 C -0.04635 0.33634 -0.04479 0.33704 -0.04409 0.33866 C -0.04253 0.3419 -0.04149 0.3456 -0.04027 0.34907 C -0.03889 0.35301 -0.03472 0.35394 -0.03246 0.35695 C -0.02448 0.36736 -0.02829 0.36389 -0.0217 0.36875 C -0.01996 0.37708 -0.01562 0.38032 -0.00989 0.3831 C 0.00087 0.39352 -0.01284 0.38148 -0.00104 0.3882 C 0.00973 0.39445 0.00035 0.39282 0.01563 0.39491 C 0.0224 0.40162 0.03177 0.40787 0.04011 0.41042 C 0.04271 0.41551 0.04445 0.42107 0.04705 0.42616 C 0.04914 0.43542 0.05018 0.44792 0.04601 0.45625 C 0.04184 0.46458 0.0441 0.45602 0.04115 0.46412 C 0.04046 0.4662 0.04028 0.46875 0.03924 0.4706 C 0.0382 0.47222 0.03646 0.47245 0.03525 0.47338 C 0.0316 0.47616 0.02882 0.48102 0.02552 0.4838 C 0.02361 0.48542 0.02136 0.48611 0.01962 0.48773 C 0.01372 0.49329 0.0099 0.50185 0.00382 0.50718 C 0.00296 0.51551 0.00191 0.52384 0.00191 0.53218 " pathEditMode="relative" ptsTypes="ffffffffffffffffffffffffffffffffffffffffffffffffA">
                                      <p:cBhvr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087 0.00833 0.0033 0.02037 0.00677 0.02755 C 0.00799 0.03333 0.01025 0.03982 0.01459 0.0419 C 0.01563 0.04329 0.01667 0.04445 0.01754 0.04583 C 0.01841 0.04745 0.01858 0.04954 0.01962 0.05116 C 0.02431 0.05833 0.03403 0.05926 0.04011 0.06019 C 0.07552 0.07245 0.12084 0.0625 0.15973 0.06806 C 0.16198 0.06991 0.16424 0.07199 0.16667 0.07338 C 0.16823 0.07431 0.17014 0.07338 0.17153 0.07454 C 0.17327 0.0757 0.17396 0.07824 0.17552 0.07986 C 0.17813 0.08264 0.18143 0.08403 0.18421 0.08634 C 0.18559 0.08889 0.1875 0.0912 0.1882 0.09421 C 0.18941 0.10046 0.18872 0.10486 0.19306 0.10857 C 0.19375 0.10995 0.19497 0.11088 0.19497 0.1125 C 0.19497 0.11644 0.19184 0.13287 0.1882 0.13611 C 0.18247 0.14144 0.18056 0.1412 0.17448 0.14259 C 0.1724 0.14398 0.16702 0.14699 0.16563 0.14907 C 0.16459 0.15046 0.16476 0.15301 0.16372 0.1544 C 0.16372 0.1544 0.15278 0.16482 0.15087 0.16597 C 0.13924 0.17269 0.12709 0.17963 0.11459 0.1831 C 0.09844 0.19352 0.08264 0.20556 0.06459 0.20787 C 0.06129 0.20972 0.05764 0.21042 0.05486 0.2132 C 0.05348 0.21458 0.05243 0.2162 0.05087 0.21713 C 0.04184 0.22222 0.03091 0.22384 0.02153 0.22755 C 0.01441 0.23032 0.00816 0.23519 0.00087 0.23657 C -0.00416 0.24375 -0.01024 0.24583 -0.01666 0.24977 C -0.02239 0.25324 -0.0276 0.25903 -0.03333 0.26273 C -0.03402 0.26412 -0.03454 0.26551 -0.03541 0.26667 C -0.03628 0.26782 -0.03767 0.26806 -0.03836 0.26945 C -0.03906 0.2706 -0.03871 0.27222 -0.03923 0.27338 C -0.04114 0.2787 -0.04392 0.28403 -0.04618 0.28889 C -0.04843 0.30324 -0.05243 0.3206 -0.04704 0.33472 C -0.04635 0.33634 -0.04479 0.33704 -0.04409 0.33866 C -0.04253 0.3419 -0.04149 0.3456 -0.04027 0.34907 C -0.03889 0.35301 -0.03472 0.35394 -0.03246 0.35695 C -0.02448 0.36736 -0.02829 0.36389 -0.0217 0.36875 C -0.01996 0.37708 -0.01562 0.38032 -0.00989 0.3831 C 0.00087 0.39352 -0.01284 0.38148 -0.00104 0.3882 C 0.00973 0.39445 0.00035 0.39282 0.01563 0.39491 C 0.0224 0.40162 0.03177 0.40787 0.04011 0.41042 C 0.04271 0.41551 0.04445 0.42107 0.04705 0.42616 C 0.04914 0.43542 0.05018 0.44792 0.04601 0.45625 C 0.04184 0.46458 0.0441 0.45602 0.04115 0.46412 C 0.04046 0.4662 0.04028 0.46875 0.03924 0.4706 C 0.0382 0.47222 0.03646 0.47245 0.03525 0.47338 C 0.0316 0.47616 0.02882 0.48102 0.02552 0.4838 C 0.02361 0.48542 0.02136 0.48611 0.01962 0.48773 C 0.01372 0.49329 0.0099 0.50185 0.00382 0.50718 C 0.00296 0.51551 0.00191 0.52384 0.00191 0.53218 " pathEditMode="relative" ptsTypes="ffffffffffffffffffffffffffffffffffffffffffffffffA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11 0.00972 -0.01007 0.02292 -0.01476 0.03773 C -0.01632 0.04259 -0.01805 0.04722 -0.01962 0.05208 C -0.02083 0.05579 -0.02448 0.06273 -0.02448 0.06273 C -0.02673 0.07361 -0.02986 0.08426 -0.03437 0.09398 C -0.03594 0.10116 -0.03941 0.10579 -0.04219 0.11227 C -0.04427 0.11713 -0.04531 0.12292 -0.04705 0.12801 C -0.05173 0.1419 -0.04792 0.13009 -0.05399 0.14375 C -0.06042 0.15833 -0.06441 0.17361 -0.07257 0.1868 C -0.07673 0.20162 -0.08542 0.21412 -0.0941 0.22477 C -0.10434 0.23727 -0.11458 0.25162 -0.12552 0.26273 C -0.14826 0.28565 -0.12726 0.26296 -0.14219 0.27569 C -0.15295 0.28495 -0.16198 0.29236 -0.17448 0.29653 C -0.18594 0.30764 -0.19896 0.31111 -0.21076 0.32153 C -0.2151 0.32546 -0.22656 0.32407 -0.22656 0.32407 C -0.23628 0.32361 -0.24618 0.32384 -0.2559 0.32268 C -0.2592 0.32222 -0.26319 0.31736 -0.26667 0.3162 C -0.26927 0.31088 -0.27187 0.31088 -0.27656 0.30833 C -0.28194 0.30069 -0.28958 0.29884 -0.29514 0.29143 C -0.30347 0.28032 -0.31319 0.27338 -0.31962 0.25995 C -0.31805 0.23218 -0.32257 0.22685 -0.30694 0.21944 C -0.30069 0.22037 -0.29514 0.22106 -0.28923 0.22338 C -0.28507 0.22708 -0.2816 0.23171 -0.27743 0.23518 C -0.27014 0.24977 -0.27326 0.24282 -0.26771 0.25602 C -0.26458 0.28032 -0.27482 0.30093 -0.29028 0.31227 C -0.29514 0.31574 -0.29618 0.31875 -0.30191 0.32153 C -0.3066 0.33958 -0.31701 0.3338 -0.33142 0.33449 C -0.36076 0.33866 -0.38507 0.34028 -0.41667 0.34097 C -0.42864 0.34653 -0.44427 0.34653 -0.45694 0.34768 C -0.47083 0.35185 -0.48819 0.35093 -0.50191 0.35162 C -0.50538 0.35463 -0.50868 0.35555 -0.51267 0.35671 C -0.51805 0.36319 -0.52048 0.3625 -0.52656 0.36852 C -0.53698 0.3787 -0.5243 0.36991 -0.53437 0.37639 C -0.53732 0.38657 -0.54201 0.3963 -0.54705 0.40509 C -0.54809 0.4125 -0.55017 0.41782 -0.55191 0.42477 C -0.55382 0.43264 -0.55278 0.43773 -0.55885 0.44051 C -0.56337 0.44977 -0.56857 0.46065 -0.57656 0.46528 C -0.58177 0.46829 -0.58785 0.46875 -0.59323 0.47037 C -0.60573 0.46736 -0.61684 0.45903 -0.62934 0.45602 C -0.63437 0.45 -0.62882 0.45555 -0.64114 0.45208 C -0.64357 0.45139 -0.64566 0.44884 -0.64809 0.44815 C -0.66146 0.44398 -0.67448 0.44259 -0.68819 0.44167 C -0.69149 0.44259 -0.69496 0.44282 -0.69809 0.44444 C -0.7026 0.44676 -0.7059 0.45255 -0.71076 0.45486 C -0.71493 0.46042 -0.71979 0.46157 -0.72448 0.46667 C -0.7283 0.48009 -0.71857 0.47824 -0.71076 0.47824 " pathEditMode="relative" ptsTypes="fffffffffffffffffffffffffffffffffffffffffffff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111 0.00972 -0.01007 0.02292 -0.01476 0.03773 C -0.01632 0.04259 -0.01805 0.04722 -0.01962 0.05208 C -0.02083 0.05579 -0.02448 0.06273 -0.02448 0.06273 C -0.02673 0.07361 -0.02986 0.08426 -0.03437 0.09398 C -0.03594 0.10116 -0.03941 0.10579 -0.04219 0.11227 C -0.04427 0.11713 -0.04531 0.12292 -0.04705 0.12801 C -0.05173 0.1419 -0.04792 0.13009 -0.05399 0.14375 C -0.06042 0.15833 -0.06441 0.17361 -0.07257 0.1868 C -0.07673 0.20162 -0.08542 0.21412 -0.0941 0.22477 C -0.10434 0.23727 -0.11458 0.25162 -0.12552 0.26273 C -0.14826 0.28565 -0.12726 0.26296 -0.14219 0.27569 C -0.15295 0.28495 -0.16198 0.29236 -0.17448 0.29653 C -0.18594 0.30764 -0.19896 0.31111 -0.21076 0.32153 C -0.2151 0.32546 -0.22656 0.32407 -0.22656 0.32407 C -0.23628 0.32361 -0.24618 0.32384 -0.2559 0.32268 C -0.2592 0.32222 -0.26319 0.31736 -0.26667 0.3162 C -0.26927 0.31088 -0.27187 0.31088 -0.27656 0.30833 C -0.28194 0.30069 -0.28958 0.29884 -0.29514 0.29143 C -0.30347 0.28032 -0.31319 0.27338 -0.31962 0.25995 C -0.31805 0.23218 -0.32257 0.22685 -0.30694 0.21944 C -0.30069 0.22037 -0.29514 0.22106 -0.28923 0.22338 C -0.28507 0.22708 -0.2816 0.23171 -0.27743 0.23518 C -0.27014 0.24977 -0.27326 0.24282 -0.26771 0.25602 C -0.26458 0.28032 -0.27482 0.30093 -0.29028 0.31227 C -0.29514 0.31574 -0.29618 0.31875 -0.30191 0.32153 C -0.3066 0.33958 -0.31701 0.3338 -0.33142 0.33449 C -0.36076 0.33866 -0.38507 0.34028 -0.41667 0.34097 C -0.42864 0.34653 -0.44427 0.34653 -0.45694 0.34768 C -0.47083 0.35185 -0.48819 0.35093 -0.50191 0.35162 C -0.50538 0.35463 -0.50868 0.35555 -0.51267 0.35671 C -0.51805 0.36319 -0.52048 0.3625 -0.52656 0.36852 C -0.53698 0.3787 -0.5243 0.36991 -0.53437 0.37639 C -0.53732 0.38657 -0.54201 0.3963 -0.54705 0.40509 C -0.54809 0.4125 -0.55017 0.41782 -0.55191 0.42477 C -0.55382 0.43264 -0.55278 0.43773 -0.55885 0.44051 C -0.56337 0.44977 -0.56857 0.46065 -0.57656 0.46528 C -0.58177 0.46829 -0.58785 0.46875 -0.59323 0.47037 C -0.60573 0.46736 -0.61684 0.45903 -0.62934 0.45602 C -0.63437 0.45 -0.62882 0.45555 -0.64114 0.45208 C -0.64357 0.45139 -0.64566 0.44884 -0.64809 0.44815 C -0.66146 0.44398 -0.67448 0.44259 -0.68819 0.44167 C -0.69149 0.44259 -0.69496 0.44282 -0.69809 0.44444 C -0.7026 0.44676 -0.7059 0.45255 -0.71076 0.45486 C -0.71493 0.46042 -0.71979 0.46157 -0.72448 0.46667 C -0.7283 0.48009 -0.71857 0.47824 -0.71076 0.47824 " pathEditMode="relative" ptsTypes="fffffffffffffffffffffffffffffffffffffffffffff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43</Words>
  <PresentationFormat>Экран (4:3)</PresentationFormat>
  <Paragraphs>24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007</dc:creator>
  <cp:lastModifiedBy>007</cp:lastModifiedBy>
  <cp:revision>17</cp:revision>
  <dcterms:created xsi:type="dcterms:W3CDTF">2015-11-10T14:53:44Z</dcterms:created>
  <dcterms:modified xsi:type="dcterms:W3CDTF">2016-01-31T14:45:02Z</dcterms:modified>
</cp:coreProperties>
</file>