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67" autoAdjust="0"/>
  </p:normalViewPr>
  <p:slideViewPr>
    <p:cSldViewPr>
      <p:cViewPr varScale="1">
        <p:scale>
          <a:sx n="66" d="100"/>
          <a:sy n="66" d="100"/>
        </p:scale>
        <p:origin x="-16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BB236-5971-476C-AB43-B06457ED72D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D16D7-A112-4513-835E-65FC79B37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81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D16D7-A112-4513-835E-65FC79B379B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5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3529-BA0E-41F3-8291-E82ED7BEB1D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056C-B1AD-4B6F-AB7A-DCCE9DEAA4C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3529-BA0E-41F3-8291-E82ED7BEB1D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056C-B1AD-4B6F-AB7A-DCCE9DEAA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3529-BA0E-41F3-8291-E82ED7BEB1D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056C-B1AD-4B6F-AB7A-DCCE9DEAA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3529-BA0E-41F3-8291-E82ED7BEB1D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056C-B1AD-4B6F-AB7A-DCCE9DEAA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3529-BA0E-41F3-8291-E82ED7BEB1D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056C-B1AD-4B6F-AB7A-DCCE9DEAA4C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3529-BA0E-41F3-8291-E82ED7BEB1D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056C-B1AD-4B6F-AB7A-DCCE9DEAA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3529-BA0E-41F3-8291-E82ED7BEB1D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056C-B1AD-4B6F-AB7A-DCCE9DEAA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3529-BA0E-41F3-8291-E82ED7BEB1D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056C-B1AD-4B6F-AB7A-DCCE9DEAA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3529-BA0E-41F3-8291-E82ED7BEB1D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056C-B1AD-4B6F-AB7A-DCCE9DEAA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3529-BA0E-41F3-8291-E82ED7BEB1D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056C-B1AD-4B6F-AB7A-DCCE9DEAA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3529-BA0E-41F3-8291-E82ED7BEB1D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F4056C-B1AD-4B6F-AB7A-DCCE9DEAA4C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D33529-BA0E-41F3-8291-E82ED7BEB1D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F4056C-B1AD-4B6F-AB7A-DCCE9DEAA4C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2736304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/>
                <a:solidFill>
                  <a:schemeClr val="accent3"/>
                </a:solidFill>
                <a:effectLst/>
              </a:rPr>
              <a:t>                           </a:t>
            </a:r>
            <a:br>
              <a:rPr lang="ru-RU" sz="280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800" dirty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800" dirty="0">
                <a:ln/>
                <a:solidFill>
                  <a:schemeClr val="accent3"/>
                </a:solidFill>
                <a:effectLst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800" dirty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800" dirty="0">
                <a:ln/>
                <a:solidFill>
                  <a:schemeClr val="accent3"/>
                </a:solidFill>
                <a:effectLst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800" dirty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800" dirty="0">
                <a:ln/>
                <a:solidFill>
                  <a:schemeClr val="accent3"/>
                </a:solidFill>
                <a:effectLst/>
              </a:rPr>
            </a:br>
            <a:r>
              <a:rPr lang="ru-RU" sz="6700" dirty="0" smtClean="0">
                <a:ln/>
                <a:solidFill>
                  <a:schemeClr val="accent3"/>
                </a:solidFill>
                <a:effectLst/>
                <a:latin typeface="+mn-lt"/>
              </a:rPr>
              <a:t>                                    </a:t>
            </a:r>
            <a:r>
              <a:rPr lang="ru-RU" sz="4400" dirty="0" smtClean="0">
                <a:ln/>
                <a:solidFill>
                  <a:schemeClr val="accent3"/>
                </a:solidFill>
                <a:effectLst/>
                <a:latin typeface="+mn-lt"/>
              </a:rPr>
              <a:t>Творческий проект  </a:t>
            </a:r>
            <a:r>
              <a:rPr lang="ru-RU" sz="4400" dirty="0">
                <a:ln/>
                <a:solidFill>
                  <a:schemeClr val="accent3"/>
                </a:solidFill>
                <a:effectLst/>
                <a:latin typeface="+mn-lt"/>
              </a:rPr>
              <a:t/>
            </a:r>
            <a:br>
              <a:rPr lang="ru-RU" sz="4400" dirty="0">
                <a:ln/>
                <a:solidFill>
                  <a:schemeClr val="accent3"/>
                </a:solidFill>
                <a:effectLst/>
                <a:latin typeface="+mn-lt"/>
              </a:rPr>
            </a:br>
            <a:r>
              <a:rPr lang="ru-RU" sz="440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900" dirty="0" smtClean="0">
                <a:ln/>
                <a:solidFill>
                  <a:schemeClr val="accent3"/>
                </a:solidFill>
                <a:effectLst/>
              </a:rPr>
              <a:t>«Моя удивительная буква»</a:t>
            </a:r>
            <a:endParaRPr lang="ru-RU" sz="490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717032"/>
            <a:ext cx="8784976" cy="3024336"/>
          </a:xfrm>
        </p:spPr>
        <p:txBody>
          <a:bodyPr>
            <a:normAutofit fontScale="92500" lnSpcReduction="1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Автор проекта </a:t>
            </a:r>
            <a:r>
              <a:rPr lang="ru-RU" dirty="0" err="1" smtClean="0">
                <a:solidFill>
                  <a:srgbClr val="002060"/>
                </a:solidFill>
              </a:rPr>
              <a:t>Чепурина</a:t>
            </a:r>
            <a:r>
              <a:rPr lang="ru-RU" dirty="0" smtClean="0">
                <a:solidFill>
                  <a:srgbClr val="002060"/>
                </a:solidFill>
              </a:rPr>
              <a:t>  Любовь Вячеславовна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учитель-логопед «Школа № 2065» СПДС № 9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                                       г. Москва</a:t>
            </a:r>
          </a:p>
          <a:p>
            <a:pPr algn="l"/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                                            2015</a:t>
            </a:r>
          </a:p>
        </p:txBody>
      </p:sp>
    </p:spTree>
    <p:extLst>
      <p:ext uri="{BB962C8B-B14F-4D97-AF65-F5344CB8AC3E}">
        <p14:creationId xmlns:p14="http://schemas.microsoft.com/office/powerpoint/2010/main" val="30279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305342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/>
          </a:p>
          <a:p>
            <a:endParaRPr lang="ru-RU" sz="4000" dirty="0"/>
          </a:p>
          <a:p>
            <a:endParaRPr lang="ru-RU" sz="4000" dirty="0" smtClean="0"/>
          </a:p>
          <a:p>
            <a:r>
              <a:rPr lang="ru-RU" sz="4000" dirty="0"/>
              <a:t> </a:t>
            </a:r>
            <a:r>
              <a:rPr lang="ru-RU" sz="4000" dirty="0" smtClean="0"/>
              <a:t>  </a:t>
            </a:r>
            <a:r>
              <a:rPr lang="ru-RU" sz="4000" dirty="0" smtClean="0">
                <a:solidFill>
                  <a:srgbClr val="002060"/>
                </a:solidFill>
              </a:rPr>
              <a:t>СПАСИБО ЗА ВНИМАНИЕ! </a:t>
            </a:r>
          </a:p>
          <a:p>
            <a:r>
              <a:rPr lang="ru-RU" sz="40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                      </a:t>
            </a:r>
          </a:p>
          <a:p>
            <a:r>
              <a:rPr lang="ru-RU" sz="40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                        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8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Категория участников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337071"/>
            <a:ext cx="7920880" cy="304800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Дети подготовительной к школе группы № 9 «Почемучки»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Воспитатели группы № 9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Родители детей группы № 9 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Артём\Desktop\1333567103_alfavit_detskiy_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01" y="4223985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ртём\Desktop\0_95422_6a429c22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02" y="4928569"/>
            <a:ext cx="1941455" cy="194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ртём\Desktop\207015_html_6461c38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2979"/>
            <a:ext cx="2221305" cy="222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ртём\Desktop\sl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862" y="4653136"/>
            <a:ext cx="2454920" cy="245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ртём\Desktop\tvorchestvo-i-alfavi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482" y="2784059"/>
            <a:ext cx="3213720" cy="225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257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АКТУАЛЬНОСТЬ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условиях реализации ФГОС ДО, детское проектирование позволяет выстроить образовательный процесс таким образом, что ребенок становится полноценным субъектом образовательных отношений, способствующих появлению у него чувства личной причастности, вовлеченности, усиливающих интерес к приобретению новых знаний, формирующих предпосылки к учебной деятельности на этапе завершения дошкольного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181277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914" y="908720"/>
            <a:ext cx="8764582" cy="530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002060"/>
                </a:solidFill>
                <a:ea typeface="Calibri"/>
                <a:cs typeface="Times New Roman"/>
              </a:rPr>
              <a:t>Цель: 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создание развивающей предметно-пространственной среды и условий, способствующих творческой активности детей и их мотивации в подготовке обучению грамоте.  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002060"/>
                </a:solidFill>
                <a:ea typeface="Calibri"/>
                <a:cs typeface="Times New Roman"/>
              </a:rPr>
              <a:t>Задачи: 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Построить проектную деятельность на основе взаимодействия взрослых с детьми, ориентированного на интересы и возможности каждого ребенка.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Поддержать инициативу и самостоятельность детей в ходе реализации проекта.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Обеспечить возможность выбора детьми материалов, способов творческой активности, участников совместной деятельности и общения.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Привлечь родителей в совместную продуктивную деятельность с детьми.</a:t>
            </a:r>
          </a:p>
        </p:txBody>
      </p:sp>
    </p:spTree>
    <p:extLst>
      <p:ext uri="{BB962C8B-B14F-4D97-AF65-F5344CB8AC3E}">
        <p14:creationId xmlns:p14="http://schemas.microsoft.com/office/powerpoint/2010/main" val="983568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196752"/>
            <a:ext cx="69847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ЭТАПЫ РЕАЛИЗАЦИИ ПРОЕКТА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C:\Users\Артём\Desktop\video_688408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852935"/>
            <a:ext cx="7920880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3244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3734" y="764704"/>
            <a:ext cx="6102424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002060"/>
                </a:solidFill>
                <a:ea typeface="Calibri"/>
                <a:cs typeface="Times New Roman"/>
              </a:rPr>
              <a:t>I </a:t>
            </a:r>
            <a:r>
              <a:rPr lang="ru-RU" sz="2400" dirty="0" smtClean="0">
                <a:solidFill>
                  <a:srgbClr val="002060"/>
                </a:solidFill>
                <a:effectLst/>
                <a:ea typeface="Calibri"/>
                <a:cs typeface="Times New Roman"/>
              </a:rPr>
              <a:t>этап. </a:t>
            </a:r>
            <a:r>
              <a:rPr lang="ru-RU" sz="2400" b="1" dirty="0" smtClean="0">
                <a:solidFill>
                  <a:srgbClr val="002060"/>
                </a:solidFill>
                <a:effectLst/>
                <a:ea typeface="Calibri"/>
                <a:cs typeface="Times New Roman"/>
              </a:rPr>
              <a:t>Введение в проект: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solidFill>
                  <a:srgbClr val="002060"/>
                </a:solidFill>
                <a:effectLst/>
                <a:ea typeface="Calibri"/>
                <a:cs typeface="Times New Roman"/>
              </a:rPr>
              <a:t>Создание игровой ситуации «Помоги Незнайке».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solidFill>
                  <a:srgbClr val="002060"/>
                </a:solidFill>
                <a:effectLst/>
                <a:ea typeface="Calibri"/>
                <a:cs typeface="Times New Roman"/>
              </a:rPr>
              <a:t>Обсуждение выбора любимой буквы.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400" dirty="0" smtClean="0">
                <a:solidFill>
                  <a:srgbClr val="002060"/>
                </a:solidFill>
                <a:effectLst/>
                <a:ea typeface="Calibri"/>
                <a:cs typeface="Times New Roman"/>
              </a:rPr>
              <a:t>Привлечение родителей.</a:t>
            </a:r>
            <a:endParaRPr lang="ru-RU" sz="2400" dirty="0">
              <a:solidFill>
                <a:srgbClr val="002060"/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5122" name="Picture 2" descr="C:\Users\Артём\Desktop\t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77" y="3298385"/>
            <a:ext cx="1728514" cy="17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ртём\Desktop\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4" y="5025606"/>
            <a:ext cx="18859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ртём\Desktop\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383" y="5157192"/>
            <a:ext cx="1866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cs Zone - Последние коллекц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694" y="1617790"/>
            <a:ext cx="3158306" cy="505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Артём\Desktop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01" y="3916484"/>
            <a:ext cx="1896181" cy="15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Артём\Desktop\Б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4" y="329838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61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5367" y="540342"/>
            <a:ext cx="78488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II</a:t>
            </a:r>
            <a:r>
              <a:rPr lang="ru-RU" sz="2800" dirty="0">
                <a:solidFill>
                  <a:srgbClr val="002060"/>
                </a:solidFill>
              </a:rPr>
              <a:t> этап.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Презентация каждым ребенком выбранной буквы.</a:t>
            </a:r>
          </a:p>
        </p:txBody>
      </p:sp>
      <p:pic>
        <p:nvPicPr>
          <p:cNvPr id="6147" name="Picture 3" descr="C:\Users\Артём\Desktop\Новая папка\IMG_3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056">
            <a:off x="5272309" y="1722642"/>
            <a:ext cx="3505175" cy="4678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3868">
            <a:off x="752112" y="3929296"/>
            <a:ext cx="3994102" cy="2488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Артём\Desktop\Новая папка\IMG_3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0953"/>
            <a:ext cx="2164658" cy="2886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828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323528" y="903928"/>
            <a:ext cx="859859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III </a:t>
            </a:r>
            <a:r>
              <a:rPr lang="ru-RU" sz="2400" dirty="0">
                <a:solidFill>
                  <a:srgbClr val="002060"/>
                </a:solidFill>
              </a:rPr>
              <a:t>этап. </a:t>
            </a:r>
            <a:r>
              <a:rPr lang="ru-RU" sz="2400" b="1" dirty="0">
                <a:solidFill>
                  <a:srgbClr val="002060"/>
                </a:solidFill>
              </a:rPr>
              <a:t>Создание выставки работ в группе.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Обретение </a:t>
            </a:r>
            <a:r>
              <a:rPr lang="ru-RU" sz="2400" dirty="0">
                <a:solidFill>
                  <a:srgbClr val="002060"/>
                </a:solidFill>
              </a:rPr>
              <a:t>собственной значимости каждым ребенком  благодаря социальному признанию его работы другими участниками проекта.</a:t>
            </a:r>
          </a:p>
          <a:p>
            <a:r>
              <a:rPr lang="ru-RU" i="1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1" name="Picture 3" descr="C:\Users\Артём\Desktop\Новая папка\IMG_30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21" y="2420888"/>
            <a:ext cx="5400601" cy="4050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ртём\Desktop\НЕЗНАЙ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1" y="3140968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70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05342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pPr algn="just"/>
            <a:r>
              <a:rPr lang="en-US" dirty="0"/>
              <a:t> </a:t>
            </a:r>
            <a:r>
              <a:rPr lang="en-US" dirty="0" smtClean="0"/>
              <a:t>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Список использованной литературы: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1.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Веракса</a:t>
            </a:r>
            <a:r>
              <a:rPr lang="ru-RU" sz="2400" dirty="0" smtClean="0">
                <a:solidFill>
                  <a:srgbClr val="002060"/>
                </a:solidFill>
              </a:rPr>
              <a:t> Н. Е. Проектная деятельность дошкольников: пособие для педагогов </a:t>
            </a:r>
            <a:r>
              <a:rPr lang="ru-RU" sz="2400" dirty="0" err="1" smtClean="0">
                <a:solidFill>
                  <a:srgbClr val="002060"/>
                </a:solidFill>
              </a:rPr>
              <a:t>дошк</a:t>
            </a:r>
            <a:r>
              <a:rPr lang="ru-RU" sz="2400" dirty="0" smtClean="0">
                <a:solidFill>
                  <a:srgbClr val="002060"/>
                </a:solidFill>
              </a:rPr>
              <a:t>. учреждений: для работы с детьми 5-7 лет. - М.: Мозаика-Синтез, 2008. - 110 с.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2.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Гладкова Ю. А. Метод проектов и познавательное развитие дошкольника // Ребенок в детском саду. - 2008. - N 1. - С. 2-4.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3.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Тимофеева Л. Л. Проектный метод в обучении старших дошкольников // Дошкольная педагогика. - 2010. - N 1. - С. 7-12.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7458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</TotalTime>
  <Words>340</Words>
  <Application>Microsoft Office PowerPoint</Application>
  <PresentationFormat>Экран (4:3)</PresentationFormat>
  <Paragraphs>44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                                                                   Творческий проект    «Моя удивительная буква»</vt:lpstr>
      <vt:lpstr>         Категория участников</vt:lpstr>
      <vt:lpstr>              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     «Моя удивительная буква»</dc:title>
  <dc:creator>Артём</dc:creator>
  <cp:lastModifiedBy>Игорь</cp:lastModifiedBy>
  <cp:revision>23</cp:revision>
  <dcterms:created xsi:type="dcterms:W3CDTF">2015-05-28T08:08:33Z</dcterms:created>
  <dcterms:modified xsi:type="dcterms:W3CDTF">2016-02-04T10:25:41Z</dcterms:modified>
</cp:coreProperties>
</file>