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60" r:id="rId4"/>
    <p:sldId id="261" r:id="rId5"/>
    <p:sldId id="262" r:id="rId6"/>
    <p:sldId id="289" r:id="rId7"/>
    <p:sldId id="263" r:id="rId8"/>
    <p:sldId id="264" r:id="rId9"/>
    <p:sldId id="291" r:id="rId10"/>
    <p:sldId id="290" r:id="rId11"/>
    <p:sldId id="265" r:id="rId12"/>
    <p:sldId id="294" r:id="rId13"/>
    <p:sldId id="266" r:id="rId14"/>
    <p:sldId id="267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0" r:id="rId25"/>
    <p:sldId id="284" r:id="rId26"/>
    <p:sldId id="285" r:id="rId27"/>
    <p:sldId id="286" r:id="rId28"/>
    <p:sldId id="288" r:id="rId29"/>
    <p:sldId id="292" r:id="rId30"/>
    <p:sldId id="293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8" autoAdjust="0"/>
    <p:restoredTop sz="87101" autoAdjust="0"/>
  </p:normalViewPr>
  <p:slideViewPr>
    <p:cSldViewPr>
      <p:cViewPr>
        <p:scale>
          <a:sx n="100" d="100"/>
          <a:sy n="100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A600F0-3CB7-4018-AF82-A1D75F340515}" type="datetimeFigureOut">
              <a:rPr lang="ru-RU" smtClean="0"/>
              <a:pPr/>
              <a:t>03.02.2016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700CC4-9FD9-4910-A091-AD21565293D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4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1772816"/>
            <a:ext cx="82296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ПАТРИОТИЧЕСКОЕ ВОСПИТАНИЕ ДЕТЕЙ МЛАДШЕЙ ГРУППЫ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248072" cy="241317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КУБАНСКИЕ 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ИГРЫ</a:t>
            </a:r>
            <a:endParaRPr lang="ru-RU" sz="5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573016"/>
            <a:ext cx="4680520" cy="3600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КУБАНСКАЯ ИГРА  «КУРЕНЬ»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548680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436096" y="620688"/>
            <a:ext cx="3312368" cy="279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131840" y="4005064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КОНСУЛЬТАЦИИ ДЛЯ  РОДИТЕЛЕЙ </a:t>
            </a:r>
            <a:endParaRPr lang="ru-RU" sz="40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9" y="1484784"/>
            <a:ext cx="524016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96136" y="1556793"/>
            <a:ext cx="2952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«РУССКАЯ НАРОДНАЯ ИГРУШКА»</a:t>
            </a:r>
          </a:p>
          <a:p>
            <a:pPr lvl="0" algn="ctr">
              <a:lnSpc>
                <a:spcPct val="20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«О ТРАДИЦИЯХ НА КУБАНИ»</a:t>
            </a:r>
          </a:p>
          <a:p>
            <a:pPr lvl="0" algn="ctr">
              <a:lnSpc>
                <a:spcPct val="20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«КУЛЬТУРА И БЫТ КАЗАКОВ»</a:t>
            </a:r>
          </a:p>
          <a:p>
            <a:pPr lvl="0" algn="ctr">
              <a:lnSpc>
                <a:spcPct val="20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«РУССКИЙ ФОЛЬКЛОР»</a:t>
            </a:r>
          </a:p>
          <a:p>
            <a:pPr lvl="0"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6840760" cy="1800200"/>
          </a:xfrm>
        </p:spPr>
        <p:txBody>
          <a:bodyPr/>
          <a:lstStyle/>
          <a:p>
            <a:pPr algn="ctr"/>
            <a:r>
              <a:rPr lang="ru-RU" dirty="0" smtClean="0"/>
              <a:t>ИГРАЕМ В ИГРЫ:</a:t>
            </a:r>
            <a:br>
              <a:rPr lang="ru-RU" dirty="0" smtClean="0"/>
            </a:br>
            <a:r>
              <a:rPr lang="ru-RU" dirty="0" smtClean="0"/>
              <a:t>«СЕМЬЯ КАЗАЧЬЯ»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5842992" cy="10801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429000"/>
            <a:ext cx="1728192" cy="5040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268760"/>
            <a:ext cx="41764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364088" y="836712"/>
            <a:ext cx="2664295" cy="237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5400000">
            <a:off x="5222472" y="3570615"/>
            <a:ext cx="301953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882552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556792"/>
            <a:ext cx="7715200" cy="33657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5000" dirty="0" smtClean="0">
                <a:solidFill>
                  <a:schemeClr val="accent2">
                    <a:lumMod val="75000"/>
                  </a:schemeClr>
                </a:solidFill>
              </a:rPr>
              <a:t>ЗНАКОМСТВО С МАКЕТОМ</a:t>
            </a:r>
          </a:p>
          <a:p>
            <a:pPr algn="ctr">
              <a:buNone/>
            </a:pPr>
            <a:r>
              <a:rPr lang="ru-RU" sz="5000" dirty="0" smtClean="0">
                <a:solidFill>
                  <a:schemeClr val="accent2">
                    <a:lumMod val="75000"/>
                  </a:schemeClr>
                </a:solidFill>
              </a:rPr>
              <a:t>«КАЗАЧЬЕ  ПОДВОРЬЕ»</a:t>
            </a:r>
            <a:endParaRPr lang="ru-RU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8496" cy="70868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980727"/>
            <a:ext cx="3888432" cy="275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076056" y="98072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627784" y="3645024"/>
            <a:ext cx="403244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8496" cy="70868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ЗНАКОМСТВО С СИМВОЛИКОЙ НАШЕЙ СТРАНЫ И КРАЯ</a:t>
            </a:r>
            <a:endParaRPr lang="ru-RU" sz="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1656184" cy="216024"/>
          </a:xfrm>
        </p:spPr>
        <p:txBody>
          <a:bodyPr>
            <a:normAutofit/>
          </a:bodyPr>
          <a:lstStyle/>
          <a:p>
            <a:pPr algn="ctr"/>
            <a:endParaRPr lang="ru-RU" sz="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535" y="836712"/>
            <a:ext cx="775788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738536" cy="56467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ЗНАКОМСТВО С НАРОДНЫМИ</a:t>
            </a:r>
          </a:p>
          <a:p>
            <a:pPr algn="ctr"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ИГРУШКАМИ И </a:t>
            </a:r>
          </a:p>
          <a:p>
            <a:pPr algn="ctr">
              <a:buNone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</a:rPr>
              <a:t>ДРУГОЙ УТВАРЬЮ</a:t>
            </a:r>
            <a:endParaRPr lang="ru-RU" sz="5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1916832"/>
            <a:ext cx="2376264" cy="40324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Жили-были сто ребят,</a:t>
            </a:r>
            <a:br>
              <a:rPr lang="ru-RU" sz="2400" dirty="0" smtClean="0"/>
            </a:br>
            <a:r>
              <a:rPr lang="ru-RU" sz="2400" dirty="0" smtClean="0"/>
              <a:t>Все ходили в детский сад.</a:t>
            </a:r>
            <a:br>
              <a:rPr lang="ru-RU" sz="2400" dirty="0" smtClean="0"/>
            </a:br>
            <a:r>
              <a:rPr lang="ru-RU" sz="2400" dirty="0" smtClean="0"/>
              <a:t>Все садились за обед,</a:t>
            </a:r>
            <a:br>
              <a:rPr lang="ru-RU" sz="2400" dirty="0" smtClean="0"/>
            </a:br>
            <a:r>
              <a:rPr lang="ru-RU" sz="2400" dirty="0" smtClean="0"/>
              <a:t>Все съедали сто котлет.</a:t>
            </a:r>
            <a:br>
              <a:rPr lang="ru-RU" sz="2400" dirty="0" smtClean="0"/>
            </a:br>
            <a:r>
              <a:rPr lang="ru-RU" sz="2400" dirty="0" smtClean="0"/>
              <a:t>Все потом ложились спать.</a:t>
            </a:r>
            <a:br>
              <a:rPr lang="ru-RU" sz="2400" dirty="0" smtClean="0"/>
            </a:br>
            <a:r>
              <a:rPr lang="ru-RU" sz="2400" dirty="0" smtClean="0"/>
              <a:t>Начинай считать опять.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23528" y="836712"/>
            <a:ext cx="4825538" cy="389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738536" cy="56467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11559" y="1412776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5400000">
            <a:off x="4103948" y="1952836"/>
            <a:ext cx="43204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39553" y="3861048"/>
            <a:ext cx="3031614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569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ВЫСТАВКА </a:t>
            </a:r>
            <a:br>
              <a:rPr lang="ru-RU" dirty="0" smtClean="0"/>
            </a:br>
            <a:r>
              <a:rPr lang="ru-RU" dirty="0" smtClean="0"/>
              <a:t>«КАЗАЧИЙ БЫТ»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4797152"/>
            <a:ext cx="4978896" cy="15274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018456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Содержимое 3" descr="IMG_06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8424936" cy="6048671"/>
          </a:xfrm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018456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" name="Содержимое 5" descr="IMG_06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404664"/>
            <a:ext cx="8424936" cy="6120679"/>
          </a:xfrm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018456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" name="Содержимое 4" descr="IMG_06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476673"/>
            <a:ext cx="7848872" cy="5847928"/>
          </a:xfrm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8496" cy="4206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00808"/>
            <a:ext cx="7859216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ЗНАКОМСТВО С ТРАДИЦИЯМИ И НАРОДНЫМИ ПРАЗДНИКАМИ</a:t>
            </a:r>
            <a:endParaRPr lang="ru-RU" sz="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4206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РОЖДЕСТВЕННЫЕ КАЛЯДКИ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196752"/>
            <a:ext cx="800837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50405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МАСЛЕНИЦА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24744"/>
            <a:ext cx="7632848" cy="545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ЯБЛОЧНЫЙ СПАС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24744"/>
            <a:ext cx="7200800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729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АЛЬБОМЫ МОЯ СЕМЬЯ И РОДНОЙ ГОРОД КРОПОТКИН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74440" cy="34139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704088"/>
            <a:ext cx="3528392" cy="4309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Перед тем, как спать ложиться,</a:t>
            </a:r>
            <a:br>
              <a:rPr lang="ru-RU" sz="2400" dirty="0" smtClean="0"/>
            </a:br>
            <a:r>
              <a:rPr lang="ru-RU" sz="2400" dirty="0" smtClean="0"/>
              <a:t>Нужно нам с тобой умыться.</a:t>
            </a:r>
            <a:br>
              <a:rPr lang="ru-RU" sz="2400" dirty="0" smtClean="0"/>
            </a:br>
            <a:r>
              <a:rPr lang="ru-RU" sz="2400" dirty="0" smtClean="0"/>
              <a:t>Моем глазки, бровки, носик,</a:t>
            </a:r>
            <a:br>
              <a:rPr lang="ru-RU" sz="2400" dirty="0" smtClean="0"/>
            </a:br>
            <a:r>
              <a:rPr lang="ru-RU" sz="2400" dirty="0" smtClean="0"/>
              <a:t>Чтобы сон пришел к нам в гости.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19201" y="1193053"/>
            <a:ext cx="5760642" cy="461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04664"/>
            <a:ext cx="8183315" cy="613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2896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2160240" cy="8640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704088"/>
            <a:ext cx="3816424" cy="4237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Сонном царстве 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Тихий час,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хватает только нас,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 тихо  - о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онечко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приляжем,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подушку не будить,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 словечка ей не скажем,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Тише, тише, не шалить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87523" y="1808821"/>
            <a:ext cx="511256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908720"/>
            <a:ext cx="3672408" cy="31683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Наденем на ножки наши босоножки.</a:t>
            </a:r>
            <a:br>
              <a:rPr lang="ru-RU" sz="2400" dirty="0" smtClean="0"/>
            </a:br>
            <a:r>
              <a:rPr lang="ru-RU" sz="2400" dirty="0" smtClean="0"/>
              <a:t>Вместе их поставим, обуваться станем.</a:t>
            </a:r>
            <a:br>
              <a:rPr lang="ru-RU" sz="2400" dirty="0" smtClean="0"/>
            </a:b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2" y="908720"/>
            <a:ext cx="44121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56176" y="658368"/>
            <a:ext cx="2592288" cy="53629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Раз, два, три, четыре, пять —</a:t>
            </a:r>
            <a:br>
              <a:rPr lang="ru-RU" sz="2400" dirty="0" smtClean="0"/>
            </a:br>
            <a:r>
              <a:rPr lang="ru-RU" sz="2400" dirty="0" smtClean="0"/>
              <a:t>Собираемся гулять.</a:t>
            </a:r>
            <a:br>
              <a:rPr lang="ru-RU" sz="2400" dirty="0" smtClean="0"/>
            </a:br>
            <a:r>
              <a:rPr lang="ru-RU" sz="2400" dirty="0" smtClean="0"/>
              <a:t>Завязала Катеньке</a:t>
            </a:r>
            <a:br>
              <a:rPr lang="ru-RU" sz="2400" dirty="0" smtClean="0"/>
            </a:br>
            <a:r>
              <a:rPr lang="ru-RU" sz="2400" dirty="0" smtClean="0"/>
              <a:t>Шарфик </a:t>
            </a:r>
            <a:r>
              <a:rPr lang="ru-RU" sz="2400" dirty="0" err="1" smtClean="0"/>
              <a:t>полосатенький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Наденем на ножки</a:t>
            </a:r>
            <a:br>
              <a:rPr lang="ru-RU" sz="2400" dirty="0" smtClean="0"/>
            </a:br>
            <a:r>
              <a:rPr lang="ru-RU" sz="2400" dirty="0" smtClean="0"/>
              <a:t>Валенки-сапожки</a:t>
            </a:r>
            <a:br>
              <a:rPr lang="ru-RU" sz="2400" dirty="0" smtClean="0"/>
            </a:br>
            <a:r>
              <a:rPr lang="ru-RU" sz="2400" dirty="0" smtClean="0"/>
              <a:t>И пойдем скорей гулять,</a:t>
            </a:r>
            <a:br>
              <a:rPr lang="ru-RU" sz="2400" dirty="0" smtClean="0"/>
            </a:br>
            <a:r>
              <a:rPr lang="ru-RU" sz="2400" dirty="0" smtClean="0"/>
              <a:t>Прыгать, бегать и скакать.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85579" y="1173813"/>
            <a:ext cx="578676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704088"/>
            <a:ext cx="2880320" cy="1500776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052736"/>
            <a:ext cx="51838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28184" y="1052736"/>
            <a:ext cx="2736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Падай, падай,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Белый снег!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Радуй, радуй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Всюду всех!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Падай, падай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На село,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На гусиное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Крыло.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Поле белым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Укрывай –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Будет летом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Каравай!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715200" cy="780696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24744"/>
            <a:ext cx="55446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940152" y="2060848"/>
            <a:ext cx="266429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Скачет весело синица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 мороза не боится: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Нипочём ей холода,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Коль в кормушке есть еда</a:t>
            </a:r>
            <a:r>
              <a:rPr lang="ru-RU" sz="1400" dirty="0" smtClean="0"/>
              <a:t>!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7570" y="1556793"/>
            <a:ext cx="470781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499992" y="2564904"/>
            <a:ext cx="4464716" cy="334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116</Words>
  <Application>Microsoft Office PowerPoint</Application>
  <PresentationFormat>Экран (4:3)</PresentationFormat>
  <Paragraphs>39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ПАТРИОТИЧЕСКОЕ ВОСПИТАНИЕ ДЕТЕЙ МЛАДШЕЙ ГРУППЫ </vt:lpstr>
      <vt:lpstr>Жили-были сто ребят, Все ходили в детский сад. Все садились за обед, Все съедали сто котлет. Все потом ложились спать. Начинай считать опять. </vt:lpstr>
      <vt:lpstr>   Перед тем, как спать ложиться, Нужно нам с тобой умыться. Моем глазки, бровки, носик, Чтобы сон пришел к нам в гости. </vt:lpstr>
      <vt:lpstr>В Сонном царстве  - Тихий час, Не хватает только нас, Мы  тихо  - о - онечко приляжем, Чтоб подушку не будить, Ни словечка ей не скажем, Тише, тише, не шалить</vt:lpstr>
      <vt:lpstr>Наденем на ножки наши босоножки. Вместе их поставим, обуваться станем. </vt:lpstr>
      <vt:lpstr>Раз, два, три, четыре, пять — Собираемся гулять. Завязала Катеньке Шарфик полосатенький. Наденем на ножки Валенки-сапожки И пойдем скорей гулять, Прыгать, бегать и скакать. </vt:lpstr>
      <vt:lpstr> </vt:lpstr>
      <vt:lpstr> </vt:lpstr>
      <vt:lpstr>Слайд 9</vt:lpstr>
      <vt:lpstr>Слайд 10</vt:lpstr>
      <vt:lpstr>КУБАНСКАЯ ИГРА  «КУРЕНЬ»</vt:lpstr>
      <vt:lpstr>КОНСУЛЬТАЦИИ ДЛЯ  РОДИТЕЛЕЙ </vt:lpstr>
      <vt:lpstr>ИГРАЕМ В ИГРЫ: «СЕМЬЯ КАЗАЧЬЯ»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ВЫСТАВКА  «КАЗАЧИЙ БЫТ»</vt:lpstr>
      <vt:lpstr>Слайд 22</vt:lpstr>
      <vt:lpstr>Слайд 23</vt:lpstr>
      <vt:lpstr>Слайд 24</vt:lpstr>
      <vt:lpstr>Слайд 25</vt:lpstr>
      <vt:lpstr>РОЖДЕСТВЕННЫЕ КАЛЯДКИ</vt:lpstr>
      <vt:lpstr>МАСЛЕНИЦА</vt:lpstr>
      <vt:lpstr>ЯБЛОЧНЫЙ СПАС</vt:lpstr>
      <vt:lpstr>АЛЬБОМЫ МОЯ СЕМЬЯ И РОДНОЙ ГОРОД КРОПОТКИН</vt:lpstr>
      <vt:lpstr>Слайд 30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КАКИЕ МЫ!</dc:title>
  <dc:creator>Саша</dc:creator>
  <cp:lastModifiedBy>Саша</cp:lastModifiedBy>
  <cp:revision>114</cp:revision>
  <dcterms:created xsi:type="dcterms:W3CDTF">2015-11-16T15:54:19Z</dcterms:created>
  <dcterms:modified xsi:type="dcterms:W3CDTF">2016-02-03T17:14:06Z</dcterms:modified>
</cp:coreProperties>
</file>