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8" r:id="rId4"/>
    <p:sldId id="259" r:id="rId5"/>
    <p:sldId id="269" r:id="rId6"/>
    <p:sldId id="257" r:id="rId7"/>
    <p:sldId id="260" r:id="rId8"/>
    <p:sldId id="261" r:id="rId9"/>
    <p:sldId id="262" r:id="rId10"/>
    <p:sldId id="263" r:id="rId11"/>
    <p:sldId id="266" r:id="rId12"/>
    <p:sldId id="264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3F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7" d="100"/>
        <a:sy n="87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71282-F3E6-4D9E-BAD1-3C1B165BE546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73D66-D390-4431-B4E3-55871059FC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71282-F3E6-4D9E-BAD1-3C1B165BE546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73D66-D390-4431-B4E3-55871059F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71282-F3E6-4D9E-BAD1-3C1B165BE546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73D66-D390-4431-B4E3-55871059F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71282-F3E6-4D9E-BAD1-3C1B165BE546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73D66-D390-4431-B4E3-55871059F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71282-F3E6-4D9E-BAD1-3C1B165BE546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73D66-D390-4431-B4E3-55871059FC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71282-F3E6-4D9E-BAD1-3C1B165BE546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73D66-D390-4431-B4E3-55871059F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71282-F3E6-4D9E-BAD1-3C1B165BE546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73D66-D390-4431-B4E3-55871059F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71282-F3E6-4D9E-BAD1-3C1B165BE546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73D66-D390-4431-B4E3-55871059F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71282-F3E6-4D9E-BAD1-3C1B165BE546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73D66-D390-4431-B4E3-55871059FC8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71282-F3E6-4D9E-BAD1-3C1B165BE546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73D66-D390-4431-B4E3-55871059F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71282-F3E6-4D9E-BAD1-3C1B165BE546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73D66-D390-4431-B4E3-55871059FC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6971282-F3E6-4D9E-BAD1-3C1B165BE546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573D66-D390-4431-B4E3-55871059FC8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7" Type="http://schemas.openxmlformats.org/officeDocument/2006/relationships/image" Target="../media/image25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jp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908720"/>
            <a:ext cx="7406640" cy="212025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Методическое пособие для развития внимания, памяти, мышления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301208"/>
            <a:ext cx="7406640" cy="82173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Составитель: Петрова Светлана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Тадеушевна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ГБДОУ № 104 Невского района 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Санкт-Петербург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937" y="13969"/>
            <a:ext cx="1322387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6632"/>
            <a:ext cx="1021544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301208"/>
            <a:ext cx="2738150" cy="84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406630"/>
            <a:ext cx="204311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24152">
            <a:off x="6928511" y="2934348"/>
            <a:ext cx="1438275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590" y="234118"/>
            <a:ext cx="886593" cy="88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58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право 1"/>
          <p:cNvSpPr/>
          <p:nvPr/>
        </p:nvSpPr>
        <p:spPr>
          <a:xfrm>
            <a:off x="1475656" y="548680"/>
            <a:ext cx="1152128" cy="648072"/>
          </a:xfrm>
          <a:prstGeom prst="rightArrowCallou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3491880" y="548680"/>
            <a:ext cx="576064" cy="1008112"/>
          </a:xfrm>
          <a:prstGeom prst="downArrowCallou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5076056" y="576180"/>
            <a:ext cx="1296144" cy="720080"/>
          </a:xfrm>
          <a:prstGeom prst="leftArrowCallou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7524328" y="118949"/>
            <a:ext cx="720080" cy="1224136"/>
          </a:xfrm>
          <a:prstGeom prst="upArrowCallou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1115616" y="2204864"/>
            <a:ext cx="792088" cy="1224136"/>
          </a:xfrm>
          <a:prstGeom prst="curved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3491880" y="2204864"/>
            <a:ext cx="720080" cy="1224136"/>
          </a:xfrm>
          <a:prstGeom prst="curvedLef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>
            <a:off x="5076056" y="2348880"/>
            <a:ext cx="1584176" cy="936104"/>
          </a:xfrm>
          <a:prstGeom prst="curvedUp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7436505" y="2228916"/>
            <a:ext cx="1512168" cy="1008112"/>
          </a:xfrm>
          <a:prstGeom prst="curvedDown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Фигура, имеющая форму буквы L 10"/>
          <p:cNvSpPr/>
          <p:nvPr/>
        </p:nvSpPr>
        <p:spPr>
          <a:xfrm>
            <a:off x="1511660" y="4163680"/>
            <a:ext cx="1152128" cy="1584176"/>
          </a:xfrm>
          <a:prstGeom prst="corner">
            <a:avLst>
              <a:gd name="adj1" fmla="val 11176"/>
              <a:gd name="adj2" fmla="val 10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Фигура, имеющая форму буквы L 11"/>
          <p:cNvSpPr/>
          <p:nvPr/>
        </p:nvSpPr>
        <p:spPr>
          <a:xfrm rot="10800000">
            <a:off x="3059832" y="4163680"/>
            <a:ext cx="1152128" cy="1584176"/>
          </a:xfrm>
          <a:prstGeom prst="corner">
            <a:avLst>
              <a:gd name="adj1" fmla="val 10317"/>
              <a:gd name="adj2" fmla="val 115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Фигура, имеющая форму буквы L 12"/>
          <p:cNvSpPr/>
          <p:nvPr/>
        </p:nvSpPr>
        <p:spPr>
          <a:xfrm rot="5400000">
            <a:off x="5122467" y="4163680"/>
            <a:ext cx="1368152" cy="1584176"/>
          </a:xfrm>
          <a:prstGeom prst="corner">
            <a:avLst>
              <a:gd name="adj1" fmla="val 9494"/>
              <a:gd name="adj2" fmla="val 94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6200000">
            <a:off x="7161349" y="3986599"/>
            <a:ext cx="1267845" cy="1838030"/>
          </a:xfrm>
          <a:prstGeom prst="corner">
            <a:avLst>
              <a:gd name="adj1" fmla="val 9596"/>
              <a:gd name="adj2" fmla="val 89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42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60648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Физкультурная минутка</a:t>
            </a: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«Веселая неделька»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225487"/>
            <a:ext cx="51845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 понедельник я купался,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А во вторник рисовал,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 среду долго умывался,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А в четверг в футбол играл.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 пятницу я бегал, прыгал,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Очень долго танцевал.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А в субботу, воскресенье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Целый день я отдыхал.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466985"/>
            <a:ext cx="411480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0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8864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Нарисуй на что похоже?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1691680" y="1268760"/>
            <a:ext cx="864096" cy="2016224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Знак запрета 3"/>
          <p:cNvSpPr/>
          <p:nvPr/>
        </p:nvSpPr>
        <p:spPr>
          <a:xfrm>
            <a:off x="5580112" y="1262189"/>
            <a:ext cx="1728192" cy="1944216"/>
          </a:xfrm>
          <a:prstGeom prst="noSmoking">
            <a:avLst>
              <a:gd name="adj" fmla="val 1073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1979712" y="4365104"/>
            <a:ext cx="1152128" cy="1224136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5940152" y="3861048"/>
            <a:ext cx="1872208" cy="1728192"/>
          </a:xfrm>
          <a:prstGeom prst="trapezoid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56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Арка 1"/>
          <p:cNvSpPr/>
          <p:nvPr/>
        </p:nvSpPr>
        <p:spPr>
          <a:xfrm>
            <a:off x="1698398" y="548680"/>
            <a:ext cx="1512168" cy="2376264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6012160" y="836712"/>
            <a:ext cx="1800200" cy="1008112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403648" y="3284984"/>
            <a:ext cx="1512168" cy="19442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ручное управление 4"/>
          <p:cNvSpPr/>
          <p:nvPr/>
        </p:nvSpPr>
        <p:spPr>
          <a:xfrm>
            <a:off x="5796136" y="3501008"/>
            <a:ext cx="1440160" cy="1584176"/>
          </a:xfrm>
          <a:prstGeom prst="flowChartManualOperation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604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3809" y="1772816"/>
            <a:ext cx="2880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316025" y="1772816"/>
            <a:ext cx="288032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39652" y="1772816"/>
            <a:ext cx="360040" cy="5760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811969" y="1805177"/>
            <a:ext cx="504056" cy="5760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2711268" y="1743953"/>
            <a:ext cx="864096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иагональная полоса 8"/>
          <p:cNvSpPr/>
          <p:nvPr/>
        </p:nvSpPr>
        <p:spPr>
          <a:xfrm>
            <a:off x="3635896" y="1743953"/>
            <a:ext cx="720080" cy="1152128"/>
          </a:xfrm>
          <a:prstGeom prst="diagStrip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Диагональная полоса 10"/>
          <p:cNvSpPr/>
          <p:nvPr/>
        </p:nvSpPr>
        <p:spPr>
          <a:xfrm rot="17878375">
            <a:off x="4377672" y="1665073"/>
            <a:ext cx="576064" cy="114884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76056" y="1805177"/>
            <a:ext cx="936104" cy="88203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2381241"/>
            <a:ext cx="1368152" cy="27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653974" y="1194224"/>
            <a:ext cx="804604" cy="1177249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139952" y="3645024"/>
            <a:ext cx="3600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895047" y="3573016"/>
            <a:ext cx="33834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499992" y="4725144"/>
            <a:ext cx="39505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Фигура, имеющая форму буквы L 18"/>
          <p:cNvSpPr/>
          <p:nvPr/>
        </p:nvSpPr>
        <p:spPr>
          <a:xfrm rot="10800000">
            <a:off x="5221826" y="4559633"/>
            <a:ext cx="416009" cy="36004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012160" y="3662714"/>
            <a:ext cx="0" cy="115212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6019475" y="4239328"/>
            <a:ext cx="432048" cy="55456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804248" y="3641769"/>
            <a:ext cx="45719" cy="115212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54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88640"/>
            <a:ext cx="71287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Цель: развитие сенсорных представлений, психических процессов</a:t>
            </a:r>
          </a:p>
          <a:p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Задачи: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Закреплять знание геометрических фигур, умение выделять их в окружающих предметах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Развивать внимание, память, логическое мышление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Воспитывать самостоятельность,  любознательность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5399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8864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что похоже ?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7897" y="836712"/>
            <a:ext cx="2016224" cy="93610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423788" y="2708920"/>
            <a:ext cx="2484276" cy="129614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797937" y="4797152"/>
            <a:ext cx="1296144" cy="1152128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63414"/>
            <a:ext cx="1308100" cy="12827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473" y="2708920"/>
            <a:ext cx="1440160" cy="144016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73" y="1112168"/>
            <a:ext cx="1321296" cy="13212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459" y="5236127"/>
            <a:ext cx="2317747" cy="71315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130" y="3281164"/>
            <a:ext cx="1943100" cy="14478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680" y="5373216"/>
            <a:ext cx="19050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65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1397" y="487582"/>
            <a:ext cx="1080120" cy="10081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434119" y="2636912"/>
            <a:ext cx="1224136" cy="1224136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рапеция 3"/>
          <p:cNvSpPr/>
          <p:nvPr/>
        </p:nvSpPr>
        <p:spPr>
          <a:xfrm>
            <a:off x="1367644" y="4941168"/>
            <a:ext cx="1476164" cy="1152128"/>
          </a:xfrm>
          <a:prstGeom prst="trapezoi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378" y="487582"/>
            <a:ext cx="1719843" cy="11521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349464"/>
            <a:ext cx="1352550" cy="16859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990" y="4515182"/>
            <a:ext cx="1600200" cy="16383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462571"/>
            <a:ext cx="2114713" cy="157281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980" y="4439094"/>
            <a:ext cx="1371429" cy="179047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05" y="572894"/>
            <a:ext cx="131445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6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1403648" y="404664"/>
            <a:ext cx="1440160" cy="1152128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Хорда 2"/>
          <p:cNvSpPr/>
          <p:nvPr/>
        </p:nvSpPr>
        <p:spPr>
          <a:xfrm rot="6364030">
            <a:off x="1259632" y="2314591"/>
            <a:ext cx="1440160" cy="1440160"/>
          </a:xfrm>
          <a:prstGeom prst="chord">
            <a:avLst>
              <a:gd name="adj1" fmla="val 4168688"/>
              <a:gd name="adj2" fmla="val 15396339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сортировка 4"/>
          <p:cNvSpPr/>
          <p:nvPr/>
        </p:nvSpPr>
        <p:spPr>
          <a:xfrm>
            <a:off x="1403648" y="4127229"/>
            <a:ext cx="1152128" cy="2520280"/>
          </a:xfrm>
          <a:prstGeom prst="flowChartSor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587" y="514991"/>
            <a:ext cx="1504950" cy="10191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387369"/>
            <a:ext cx="2143125" cy="11239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171" y="2852936"/>
            <a:ext cx="1285714" cy="152381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062" y="2051714"/>
            <a:ext cx="1806299" cy="135472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705" y="238664"/>
            <a:ext cx="1438095" cy="190476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31" y="4055105"/>
            <a:ext cx="9144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59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636" y="984545"/>
            <a:ext cx="9361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796" y="1268760"/>
            <a:ext cx="76384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170" y="1340768"/>
            <a:ext cx="594101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989" y="1448780"/>
            <a:ext cx="466794" cy="39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597" y="1524606"/>
            <a:ext cx="297048" cy="25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Равнобедренный треугольник 2"/>
          <p:cNvSpPr/>
          <p:nvPr/>
        </p:nvSpPr>
        <p:spPr>
          <a:xfrm>
            <a:off x="1347009" y="3284984"/>
            <a:ext cx="360040" cy="389281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392" y="3098201"/>
            <a:ext cx="642809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714" y="2950560"/>
            <a:ext cx="807557" cy="72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929" y="2783678"/>
            <a:ext cx="993775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291" y="2436068"/>
            <a:ext cx="1381661" cy="123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Блок-схема: узел 3"/>
          <p:cNvSpPr/>
          <p:nvPr/>
        </p:nvSpPr>
        <p:spPr>
          <a:xfrm>
            <a:off x="1150304" y="5301217"/>
            <a:ext cx="938735" cy="889323"/>
          </a:xfrm>
          <a:prstGeom prst="flowChartConnector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609" y="5262191"/>
            <a:ext cx="9636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169" y="5262191"/>
            <a:ext cx="9636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068" y="4838349"/>
            <a:ext cx="1410266" cy="133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929" y="4888709"/>
            <a:ext cx="1371896" cy="1301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31740" y="188640"/>
            <a:ext cx="5602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Найди последнюю фигуру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6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1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332656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Запомни и нарисуй!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043608" y="2756558"/>
            <a:ext cx="1008112" cy="100811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484481" y="2636912"/>
            <a:ext cx="936104" cy="10081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31762" y="2708920"/>
            <a:ext cx="1296144" cy="8640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рест 5"/>
          <p:cNvSpPr/>
          <p:nvPr/>
        </p:nvSpPr>
        <p:spPr>
          <a:xfrm>
            <a:off x="7668344" y="2756558"/>
            <a:ext cx="1080120" cy="1152128"/>
          </a:xfrm>
          <a:prstGeom prst="plus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73366" y="2745470"/>
            <a:ext cx="2107875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18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6064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потом?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ирог 3"/>
          <p:cNvSpPr/>
          <p:nvPr/>
        </p:nvSpPr>
        <p:spPr>
          <a:xfrm>
            <a:off x="1331640" y="1029068"/>
            <a:ext cx="1152128" cy="1224136"/>
          </a:xfrm>
          <a:prstGeom prst="pie">
            <a:avLst>
              <a:gd name="adj1" fmla="val 10557289"/>
              <a:gd name="adj2" fmla="val 1620000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Пирог 4"/>
          <p:cNvSpPr/>
          <p:nvPr/>
        </p:nvSpPr>
        <p:spPr>
          <a:xfrm>
            <a:off x="3132908" y="1021513"/>
            <a:ext cx="1008112" cy="1008112"/>
          </a:xfrm>
          <a:prstGeom prst="pie">
            <a:avLst>
              <a:gd name="adj1" fmla="val 5363526"/>
              <a:gd name="adj2" fmla="val 1620000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ирог 5"/>
          <p:cNvSpPr/>
          <p:nvPr/>
        </p:nvSpPr>
        <p:spPr>
          <a:xfrm>
            <a:off x="5093657" y="949505"/>
            <a:ext cx="1008112" cy="1080120"/>
          </a:xfrm>
          <a:prstGeom prst="pie">
            <a:avLst>
              <a:gd name="adj1" fmla="val 2288543"/>
              <a:gd name="adj2" fmla="val 1620000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4-конечная звезда 6"/>
          <p:cNvSpPr/>
          <p:nvPr/>
        </p:nvSpPr>
        <p:spPr>
          <a:xfrm>
            <a:off x="1115616" y="4869160"/>
            <a:ext cx="1080120" cy="1296144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2696814" y="4658994"/>
            <a:ext cx="1368152" cy="144016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6-конечная звезда 8"/>
          <p:cNvSpPr/>
          <p:nvPr/>
        </p:nvSpPr>
        <p:spPr>
          <a:xfrm>
            <a:off x="4644008" y="4653136"/>
            <a:ext cx="1296144" cy="1584176"/>
          </a:xfrm>
          <a:prstGeom prst="star6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7-конечная звезда 9"/>
          <p:cNvSpPr/>
          <p:nvPr/>
        </p:nvSpPr>
        <p:spPr>
          <a:xfrm>
            <a:off x="7312349" y="4797152"/>
            <a:ext cx="1440160" cy="1296144"/>
          </a:xfrm>
          <a:prstGeom prst="star7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269200" y="2725777"/>
            <a:ext cx="540060" cy="720080"/>
          </a:xfrm>
          <a:prstGeom prst="rightArrow">
            <a:avLst>
              <a:gd name="adj1" fmla="val 7672"/>
              <a:gd name="adj2" fmla="val 38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946617" y="2865690"/>
            <a:ext cx="959055" cy="504056"/>
          </a:xfrm>
          <a:prstGeom prst="rightArrow">
            <a:avLst>
              <a:gd name="adj1" fmla="val 22514"/>
              <a:gd name="adj2" fmla="val 25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004048" y="2744924"/>
            <a:ext cx="1187330" cy="792088"/>
          </a:xfrm>
          <a:prstGeom prst="rightArrow">
            <a:avLst>
              <a:gd name="adj1" fmla="val 2201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6365" y="805489"/>
            <a:ext cx="1152128" cy="122413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7312349" y="2568412"/>
            <a:ext cx="1508123" cy="1145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84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рест 3"/>
          <p:cNvSpPr/>
          <p:nvPr/>
        </p:nvSpPr>
        <p:spPr>
          <a:xfrm>
            <a:off x="1308092" y="548680"/>
            <a:ext cx="1152128" cy="1224136"/>
          </a:xfrm>
          <a:prstGeom prst="plus">
            <a:avLst>
              <a:gd name="adj" fmla="val 0"/>
            </a:avLst>
          </a:prstGeom>
          <a:solidFill>
            <a:srgbClr val="D73FAC"/>
          </a:solidFill>
          <a:ln>
            <a:solidFill>
              <a:srgbClr val="D73F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3245233" y="548114"/>
            <a:ext cx="1033264" cy="1224136"/>
          </a:xfrm>
          <a:prstGeom prst="plus">
            <a:avLst/>
          </a:prstGeom>
          <a:solidFill>
            <a:srgbClr val="D73FAC"/>
          </a:solidFill>
          <a:ln>
            <a:solidFill>
              <a:srgbClr val="D73F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рест 5"/>
          <p:cNvSpPr/>
          <p:nvPr/>
        </p:nvSpPr>
        <p:spPr>
          <a:xfrm>
            <a:off x="5004048" y="843430"/>
            <a:ext cx="914400" cy="914400"/>
          </a:xfrm>
          <a:prstGeom prst="plus">
            <a:avLst>
              <a:gd name="adj" fmla="val 34091"/>
            </a:avLst>
          </a:prstGeom>
          <a:solidFill>
            <a:srgbClr val="D73FAC"/>
          </a:solidFill>
          <a:ln>
            <a:solidFill>
              <a:srgbClr val="D73F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рест 6"/>
          <p:cNvSpPr/>
          <p:nvPr/>
        </p:nvSpPr>
        <p:spPr>
          <a:xfrm>
            <a:off x="7596336" y="843430"/>
            <a:ext cx="914400" cy="914400"/>
          </a:xfrm>
          <a:prstGeom prst="plus">
            <a:avLst>
              <a:gd name="adj" fmla="val 49242"/>
            </a:avLst>
          </a:prstGeom>
          <a:solidFill>
            <a:srgbClr val="D73FAC"/>
          </a:solidFill>
          <a:ln>
            <a:solidFill>
              <a:srgbClr val="D73F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1308092" y="2879754"/>
            <a:ext cx="1728192" cy="1728192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3401825" y="2977731"/>
            <a:ext cx="876672" cy="1728192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5148064" y="3140968"/>
            <a:ext cx="576064" cy="1454937"/>
          </a:xfrm>
          <a:prstGeom prst="upArrow">
            <a:avLst>
              <a:gd name="adj1" fmla="val 30759"/>
              <a:gd name="adj2" fmla="val 3557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7718648" y="3004340"/>
            <a:ext cx="792088" cy="1728192"/>
          </a:xfrm>
          <a:prstGeom prst="upArrow">
            <a:avLst>
              <a:gd name="adj1" fmla="val 0"/>
              <a:gd name="adj2" fmla="val 1676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41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210</TotalTime>
  <Words>123</Words>
  <Application>Microsoft Office PowerPoint</Application>
  <PresentationFormat>Экран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Методическое пособие для развития внимания, памяти, мышления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виталик</dc:creator>
  <cp:lastModifiedBy>виталик</cp:lastModifiedBy>
  <cp:revision>16</cp:revision>
  <dcterms:created xsi:type="dcterms:W3CDTF">2016-01-29T08:17:46Z</dcterms:created>
  <dcterms:modified xsi:type="dcterms:W3CDTF">2016-01-31T18:25:59Z</dcterms:modified>
</cp:coreProperties>
</file>